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2"/>
  </p:notesMasterIdLst>
  <p:sldIdLst>
    <p:sldId id="414" r:id="rId2"/>
    <p:sldId id="257" r:id="rId3"/>
    <p:sldId id="258" r:id="rId4"/>
    <p:sldId id="259" r:id="rId5"/>
    <p:sldId id="284" r:id="rId6"/>
    <p:sldId id="262" r:id="rId7"/>
    <p:sldId id="265" r:id="rId8"/>
    <p:sldId id="266" r:id="rId9"/>
    <p:sldId id="267" r:id="rId10"/>
    <p:sldId id="268" r:id="rId11"/>
    <p:sldId id="409" r:id="rId12"/>
    <p:sldId id="269" r:id="rId13"/>
    <p:sldId id="418" r:id="rId14"/>
    <p:sldId id="420" r:id="rId15"/>
    <p:sldId id="272" r:id="rId16"/>
    <p:sldId id="419" r:id="rId17"/>
    <p:sldId id="391" r:id="rId18"/>
    <p:sldId id="271" r:id="rId19"/>
    <p:sldId id="273" r:id="rId20"/>
    <p:sldId id="277" r:id="rId21"/>
    <p:sldId id="285" r:id="rId22"/>
    <p:sldId id="274" r:id="rId23"/>
    <p:sldId id="275" r:id="rId24"/>
    <p:sldId id="276" r:id="rId25"/>
    <p:sldId id="280" r:id="rId26"/>
    <p:sldId id="424" r:id="rId27"/>
    <p:sldId id="281" r:id="rId28"/>
    <p:sldId id="282" r:id="rId29"/>
    <p:sldId id="283" r:id="rId30"/>
    <p:sldId id="286" r:id="rId31"/>
    <p:sldId id="425" r:id="rId32"/>
    <p:sldId id="290" r:id="rId33"/>
    <p:sldId id="426" r:id="rId34"/>
    <p:sldId id="427" r:id="rId35"/>
    <p:sldId id="428" r:id="rId36"/>
    <p:sldId id="429" r:id="rId37"/>
    <p:sldId id="299" r:id="rId38"/>
    <p:sldId id="300" r:id="rId39"/>
    <p:sldId id="350" r:id="rId40"/>
    <p:sldId id="421" r:id="rId41"/>
    <p:sldId id="301" r:id="rId42"/>
    <p:sldId id="302" r:id="rId43"/>
    <p:sldId id="305" r:id="rId44"/>
    <p:sldId id="312" r:id="rId45"/>
    <p:sldId id="313" r:id="rId46"/>
    <p:sldId id="413" r:id="rId47"/>
    <p:sldId id="306" r:id="rId48"/>
    <p:sldId id="307" r:id="rId49"/>
    <p:sldId id="308" r:id="rId50"/>
    <p:sldId id="309" r:id="rId51"/>
    <p:sldId id="311" r:id="rId52"/>
    <p:sldId id="314" r:id="rId53"/>
    <p:sldId id="315" r:id="rId54"/>
    <p:sldId id="316" r:id="rId55"/>
    <p:sldId id="318" r:id="rId56"/>
    <p:sldId id="319" r:id="rId57"/>
    <p:sldId id="320" r:id="rId58"/>
    <p:sldId id="321" r:id="rId59"/>
    <p:sldId id="410" r:id="rId60"/>
    <p:sldId id="411" r:id="rId61"/>
    <p:sldId id="322" r:id="rId62"/>
    <p:sldId id="323" r:id="rId63"/>
    <p:sldId id="324" r:id="rId64"/>
    <p:sldId id="325" r:id="rId65"/>
    <p:sldId id="326" r:id="rId66"/>
    <p:sldId id="417" r:id="rId67"/>
    <p:sldId id="327" r:id="rId68"/>
    <p:sldId id="328" r:id="rId69"/>
    <p:sldId id="330" r:id="rId70"/>
    <p:sldId id="412" r:id="rId71"/>
    <p:sldId id="394" r:id="rId72"/>
    <p:sldId id="333" r:id="rId73"/>
    <p:sldId id="334" r:id="rId74"/>
    <p:sldId id="340" r:id="rId75"/>
    <p:sldId id="337" r:id="rId76"/>
    <p:sldId id="396" r:id="rId77"/>
    <p:sldId id="397" r:id="rId78"/>
    <p:sldId id="398" r:id="rId79"/>
    <p:sldId id="395" r:id="rId80"/>
    <p:sldId id="346" r:id="rId81"/>
    <p:sldId id="389" r:id="rId82"/>
    <p:sldId id="349" r:id="rId83"/>
    <p:sldId id="422" r:id="rId84"/>
    <p:sldId id="390" r:id="rId85"/>
    <p:sldId id="345" r:id="rId86"/>
    <p:sldId id="347" r:id="rId87"/>
    <p:sldId id="399" r:id="rId88"/>
    <p:sldId id="400" r:id="rId89"/>
    <p:sldId id="401" r:id="rId90"/>
    <p:sldId id="402" r:id="rId91"/>
    <p:sldId id="351" r:id="rId92"/>
    <p:sldId id="352" r:id="rId93"/>
    <p:sldId id="357" r:id="rId94"/>
    <p:sldId id="354" r:id="rId95"/>
    <p:sldId id="353" r:id="rId96"/>
    <p:sldId id="355" r:id="rId97"/>
    <p:sldId id="356" r:id="rId98"/>
    <p:sldId id="403" r:id="rId99"/>
    <p:sldId id="358" r:id="rId100"/>
    <p:sldId id="361" r:id="rId101"/>
    <p:sldId id="360" r:id="rId102"/>
    <p:sldId id="404" r:id="rId103"/>
    <p:sldId id="415" r:id="rId104"/>
    <p:sldId id="359" r:id="rId105"/>
    <p:sldId id="364" r:id="rId106"/>
    <p:sldId id="363" r:id="rId107"/>
    <p:sldId id="405" r:id="rId108"/>
    <p:sldId id="406" r:id="rId109"/>
    <p:sldId id="366" r:id="rId110"/>
    <p:sldId id="374" r:id="rId111"/>
    <p:sldId id="380" r:id="rId112"/>
    <p:sldId id="369" r:id="rId113"/>
    <p:sldId id="371" r:id="rId114"/>
    <p:sldId id="375" r:id="rId115"/>
    <p:sldId id="376" r:id="rId116"/>
    <p:sldId id="373" r:id="rId117"/>
    <p:sldId id="408" r:id="rId118"/>
    <p:sldId id="378" r:id="rId119"/>
    <p:sldId id="379" r:id="rId120"/>
    <p:sldId id="381" r:id="rId121"/>
    <p:sldId id="382" r:id="rId122"/>
    <p:sldId id="407" r:id="rId123"/>
    <p:sldId id="383" r:id="rId124"/>
    <p:sldId id="393" r:id="rId125"/>
    <p:sldId id="384" r:id="rId126"/>
    <p:sldId id="392" r:id="rId127"/>
    <p:sldId id="385" r:id="rId128"/>
    <p:sldId id="388" r:id="rId129"/>
    <p:sldId id="416" r:id="rId130"/>
    <p:sldId id="387" r:id="rId1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12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Stockdale" userId="128edb80-d0f7-4eda-9db1-84c9fd716b42" providerId="ADAL" clId="{AFA5EF56-5E52-4B49-AAA4-5937C74B46BA}"/>
    <pc:docChg chg="undo redo custSel addSld delSld modSld sldOrd modMainMaster">
      <pc:chgData name="Keith Stockdale" userId="128edb80-d0f7-4eda-9db1-84c9fd716b42" providerId="ADAL" clId="{AFA5EF56-5E52-4B49-AAA4-5937C74B46BA}" dt="2026-03-30T06:41:28.492" v="7575" actId="20577"/>
      <pc:docMkLst>
        <pc:docMk/>
      </pc:docMkLst>
      <pc:sldChg chg="addSp delSp modSp new mod modAnim">
        <pc:chgData name="Keith Stockdale" userId="128edb80-d0f7-4eda-9db1-84c9fd716b42" providerId="ADAL" clId="{AFA5EF56-5E52-4B49-AAA4-5937C74B46BA}" dt="2026-03-08T17:42:34.321" v="303"/>
        <pc:sldMkLst>
          <pc:docMk/>
          <pc:sldMk cId="878607930" sldId="257"/>
        </pc:sldMkLst>
        <pc:spChg chg="mod">
          <ac:chgData name="Keith Stockdale" userId="128edb80-d0f7-4eda-9db1-84c9fd716b42" providerId="ADAL" clId="{AFA5EF56-5E52-4B49-AAA4-5937C74B46BA}" dt="2026-03-08T17:38:48.113" v="147" actId="20577"/>
          <ac:spMkLst>
            <pc:docMk/>
            <pc:sldMk cId="878607930" sldId="257"/>
            <ac:spMk id="2" creationId="{BBD1CBEE-3221-0B38-7A25-7B383A35C7CD}"/>
          </ac:spMkLst>
        </pc:spChg>
        <pc:spChg chg="add del mod">
          <ac:chgData name="Keith Stockdale" userId="128edb80-d0f7-4eda-9db1-84c9fd716b42" providerId="ADAL" clId="{AFA5EF56-5E52-4B49-AAA4-5937C74B46BA}" dt="2026-03-08T17:40:16.083" v="280" actId="14100"/>
          <ac:spMkLst>
            <pc:docMk/>
            <pc:sldMk cId="878607930" sldId="257"/>
            <ac:spMk id="3" creationId="{95F49BA6-6965-52C0-3C19-8F809718C274}"/>
          </ac:spMkLst>
        </pc:spChg>
        <pc:picChg chg="add mod">
          <ac:chgData name="Keith Stockdale" userId="128edb80-d0f7-4eda-9db1-84c9fd716b42" providerId="ADAL" clId="{AFA5EF56-5E52-4B49-AAA4-5937C74B46BA}" dt="2026-03-08T17:40:33.725" v="283" actId="14100"/>
          <ac:picMkLst>
            <pc:docMk/>
            <pc:sldMk cId="878607930" sldId="257"/>
            <ac:picMk id="7" creationId="{09F872D9-61B6-B9EA-440B-10F906D6AE7D}"/>
          </ac:picMkLst>
        </pc:picChg>
        <pc:picChg chg="add mod">
          <ac:chgData name="Keith Stockdale" userId="128edb80-d0f7-4eda-9db1-84c9fd716b42" providerId="ADAL" clId="{AFA5EF56-5E52-4B49-AAA4-5937C74B46BA}" dt="2026-03-08T17:40:43.647" v="284" actId="1076"/>
          <ac:picMkLst>
            <pc:docMk/>
            <pc:sldMk cId="878607930" sldId="257"/>
            <ac:picMk id="8" creationId="{70EB0CD0-0167-C5A6-5CFB-2AA7675B0565}"/>
          </ac:picMkLst>
        </pc:picChg>
        <pc:picChg chg="add mod">
          <ac:chgData name="Keith Stockdale" userId="128edb80-d0f7-4eda-9db1-84c9fd716b42" providerId="ADAL" clId="{AFA5EF56-5E52-4B49-AAA4-5937C74B46BA}" dt="2026-03-08T17:40:56.059" v="286" actId="14100"/>
          <ac:picMkLst>
            <pc:docMk/>
            <pc:sldMk cId="878607930" sldId="257"/>
            <ac:picMk id="9" creationId="{C923E72F-3720-702C-192F-79BFA902FD9E}"/>
          </ac:picMkLst>
        </pc:picChg>
      </pc:sldChg>
      <pc:sldChg chg="addSp delSp modSp new mod modAnim">
        <pc:chgData name="Keith Stockdale" userId="128edb80-d0f7-4eda-9db1-84c9fd716b42" providerId="ADAL" clId="{AFA5EF56-5E52-4B49-AAA4-5937C74B46BA}" dt="2026-03-19T20:02:13.039" v="3520"/>
        <pc:sldMkLst>
          <pc:docMk/>
          <pc:sldMk cId="2848967039" sldId="258"/>
        </pc:sldMkLst>
        <pc:spChg chg="mod">
          <ac:chgData name="Keith Stockdale" userId="128edb80-d0f7-4eda-9db1-84c9fd716b42" providerId="ADAL" clId="{AFA5EF56-5E52-4B49-AAA4-5937C74B46BA}" dt="2026-03-08T17:41:13.010" v="297" actId="20577"/>
          <ac:spMkLst>
            <pc:docMk/>
            <pc:sldMk cId="2848967039" sldId="258"/>
            <ac:spMk id="2" creationId="{ADC518EB-6A97-00CB-C712-D2B674C37ABE}"/>
          </ac:spMkLst>
        </pc:spChg>
        <pc:picChg chg="add mod">
          <ac:chgData name="Keith Stockdale" userId="128edb80-d0f7-4eda-9db1-84c9fd716b42" providerId="ADAL" clId="{AFA5EF56-5E52-4B49-AAA4-5937C74B46BA}" dt="2026-03-08T17:41:39.799" v="300" actId="1076"/>
          <ac:picMkLst>
            <pc:docMk/>
            <pc:sldMk cId="2848967039" sldId="258"/>
            <ac:picMk id="10" creationId="{5BF4F1B6-88BC-3345-953A-3529FD270414}"/>
          </ac:picMkLst>
        </pc:picChg>
        <pc:picChg chg="add mod">
          <ac:chgData name="Keith Stockdale" userId="128edb80-d0f7-4eda-9db1-84c9fd716b42" providerId="ADAL" clId="{AFA5EF56-5E52-4B49-AAA4-5937C74B46BA}" dt="2026-03-08T17:41:39.799" v="300" actId="1076"/>
          <ac:picMkLst>
            <pc:docMk/>
            <pc:sldMk cId="2848967039" sldId="258"/>
            <ac:picMk id="11" creationId="{68B4A75E-DE44-57EF-056A-DC76199BAE54}"/>
          </ac:picMkLst>
        </pc:picChg>
        <pc:picChg chg="add mod">
          <ac:chgData name="Keith Stockdale" userId="128edb80-d0f7-4eda-9db1-84c9fd716b42" providerId="ADAL" clId="{AFA5EF56-5E52-4B49-AAA4-5937C74B46BA}" dt="2026-03-08T17:41:39.799" v="300" actId="1076"/>
          <ac:picMkLst>
            <pc:docMk/>
            <pc:sldMk cId="2848967039" sldId="258"/>
            <ac:picMk id="12" creationId="{2D3D625F-D67C-72FC-B4F2-B38A2D4A12A9}"/>
          </ac:picMkLst>
        </pc:picChg>
        <pc:picChg chg="add mod">
          <ac:chgData name="Keith Stockdale" userId="128edb80-d0f7-4eda-9db1-84c9fd716b42" providerId="ADAL" clId="{AFA5EF56-5E52-4B49-AAA4-5937C74B46BA}" dt="2026-03-08T17:41:39.799" v="300" actId="1076"/>
          <ac:picMkLst>
            <pc:docMk/>
            <pc:sldMk cId="2848967039" sldId="258"/>
            <ac:picMk id="13" creationId="{A4B8BCE9-789A-110E-201B-F1C69DD23AC9}"/>
          </ac:picMkLst>
        </pc:picChg>
        <pc:picChg chg="add mod ord">
          <ac:chgData name="Keith Stockdale" userId="128edb80-d0f7-4eda-9db1-84c9fd716b42" providerId="ADAL" clId="{AFA5EF56-5E52-4B49-AAA4-5937C74B46BA}" dt="2026-03-17T08:08:51.964" v="2132" actId="167"/>
          <ac:picMkLst>
            <pc:docMk/>
            <pc:sldMk cId="2848967039" sldId="258"/>
            <ac:picMk id="14" creationId="{3B35AF16-4698-6E73-5332-93A46AD67D0F}"/>
          </ac:picMkLst>
        </pc:picChg>
        <pc:picChg chg="add mod ord">
          <ac:chgData name="Keith Stockdale" userId="128edb80-d0f7-4eda-9db1-84c9fd716b42" providerId="ADAL" clId="{AFA5EF56-5E52-4B49-AAA4-5937C74B46BA}" dt="2026-03-17T08:09:46.455" v="2259" actId="1038"/>
          <ac:picMkLst>
            <pc:docMk/>
            <pc:sldMk cId="2848967039" sldId="258"/>
            <ac:picMk id="15" creationId="{0B19CF61-3229-726A-1C7B-9F557CAF14BB}"/>
          </ac:picMkLst>
        </pc:picChg>
        <pc:picChg chg="add mod ord">
          <ac:chgData name="Keith Stockdale" userId="128edb80-d0f7-4eda-9db1-84c9fd716b42" providerId="ADAL" clId="{AFA5EF56-5E52-4B49-AAA4-5937C74B46BA}" dt="2026-03-17T08:11:37.673" v="2263" actId="1076"/>
          <ac:picMkLst>
            <pc:docMk/>
            <pc:sldMk cId="2848967039" sldId="258"/>
            <ac:picMk id="16" creationId="{4CE1F933-4304-B64A-0A62-E5530E64482F}"/>
          </ac:picMkLst>
        </pc:picChg>
        <pc:picChg chg="add mod ord">
          <ac:chgData name="Keith Stockdale" userId="128edb80-d0f7-4eda-9db1-84c9fd716b42" providerId="ADAL" clId="{AFA5EF56-5E52-4B49-AAA4-5937C74B46BA}" dt="2026-03-17T08:09:26.527" v="2195" actId="1037"/>
          <ac:picMkLst>
            <pc:docMk/>
            <pc:sldMk cId="2848967039" sldId="258"/>
            <ac:picMk id="17" creationId="{91128543-315A-C5F1-60B6-F0C98A720739}"/>
          </ac:picMkLst>
        </pc:picChg>
      </pc:sldChg>
      <pc:sldChg chg="addSp delSp modSp new mod">
        <pc:chgData name="Keith Stockdale" userId="128edb80-d0f7-4eda-9db1-84c9fd716b42" providerId="ADAL" clId="{AFA5EF56-5E52-4B49-AAA4-5937C74B46BA}" dt="2026-03-08T17:47:03.427" v="330" actId="1076"/>
        <pc:sldMkLst>
          <pc:docMk/>
          <pc:sldMk cId="4290299452" sldId="259"/>
        </pc:sldMkLst>
        <pc:spChg chg="mod">
          <ac:chgData name="Keith Stockdale" userId="128edb80-d0f7-4eda-9db1-84c9fd716b42" providerId="ADAL" clId="{AFA5EF56-5E52-4B49-AAA4-5937C74B46BA}" dt="2026-03-08T17:43:42.857" v="322" actId="20577"/>
          <ac:spMkLst>
            <pc:docMk/>
            <pc:sldMk cId="4290299452" sldId="259"/>
            <ac:spMk id="2" creationId="{9C03ECA1-6D71-6565-CC4B-15A4C59002CA}"/>
          </ac:spMkLst>
        </pc:spChg>
        <pc:picChg chg="add mod">
          <ac:chgData name="Keith Stockdale" userId="128edb80-d0f7-4eda-9db1-84c9fd716b42" providerId="ADAL" clId="{AFA5EF56-5E52-4B49-AAA4-5937C74B46BA}" dt="2026-03-08T17:46:07.901" v="326" actId="1076"/>
          <ac:picMkLst>
            <pc:docMk/>
            <pc:sldMk cId="4290299452" sldId="259"/>
            <ac:picMk id="7" creationId="{AD9173E7-F999-9988-A1B3-4433112DC9DA}"/>
          </ac:picMkLst>
        </pc:picChg>
        <pc:picChg chg="add mod">
          <ac:chgData name="Keith Stockdale" userId="128edb80-d0f7-4eda-9db1-84c9fd716b42" providerId="ADAL" clId="{AFA5EF56-5E52-4B49-AAA4-5937C74B46BA}" dt="2026-03-08T17:47:03.427" v="330" actId="1076"/>
          <ac:picMkLst>
            <pc:docMk/>
            <pc:sldMk cId="4290299452" sldId="259"/>
            <ac:picMk id="9" creationId="{22893AF4-FB4A-A102-AA58-F91E0CB1911E}"/>
          </ac:picMkLst>
        </pc:picChg>
      </pc:sldChg>
      <pc:sldChg chg="addSp delSp modSp new mod">
        <pc:chgData name="Keith Stockdale" userId="128edb80-d0f7-4eda-9db1-84c9fd716b42" providerId="ADAL" clId="{AFA5EF56-5E52-4B49-AAA4-5937C74B46BA}" dt="2026-03-08T17:57:02.164" v="408" actId="1076"/>
        <pc:sldMkLst>
          <pc:docMk/>
          <pc:sldMk cId="680324978" sldId="262"/>
        </pc:sldMkLst>
        <pc:spChg chg="mod">
          <ac:chgData name="Keith Stockdale" userId="128edb80-d0f7-4eda-9db1-84c9fd716b42" providerId="ADAL" clId="{AFA5EF56-5E52-4B49-AAA4-5937C74B46BA}" dt="2026-03-08T17:54:28.510" v="396" actId="20577"/>
          <ac:spMkLst>
            <pc:docMk/>
            <pc:sldMk cId="680324978" sldId="262"/>
            <ac:spMk id="2" creationId="{0661AD4C-258B-B69E-675B-6C8472AF9A4E}"/>
          </ac:spMkLst>
        </pc:spChg>
        <pc:picChg chg="add mod">
          <ac:chgData name="Keith Stockdale" userId="128edb80-d0f7-4eda-9db1-84c9fd716b42" providerId="ADAL" clId="{AFA5EF56-5E52-4B49-AAA4-5937C74B46BA}" dt="2026-03-08T17:56:30.620" v="402" actId="1076"/>
          <ac:picMkLst>
            <pc:docMk/>
            <pc:sldMk cId="680324978" sldId="262"/>
            <ac:picMk id="7" creationId="{0D8FADA4-2EC6-40C4-6D8F-6DB2374A53E2}"/>
          </ac:picMkLst>
        </pc:picChg>
        <pc:picChg chg="add mod">
          <ac:chgData name="Keith Stockdale" userId="128edb80-d0f7-4eda-9db1-84c9fd716b42" providerId="ADAL" clId="{AFA5EF56-5E52-4B49-AAA4-5937C74B46BA}" dt="2026-03-08T17:57:02.164" v="408" actId="1076"/>
          <ac:picMkLst>
            <pc:docMk/>
            <pc:sldMk cId="680324978" sldId="262"/>
            <ac:picMk id="11" creationId="{1BE14503-1BD7-0160-3A0A-85681AAB2174}"/>
          </ac:picMkLst>
        </pc:picChg>
      </pc:sldChg>
      <pc:sldChg chg="addSp delSp modSp new mod ord">
        <pc:chgData name="Keith Stockdale" userId="128edb80-d0f7-4eda-9db1-84c9fd716b42" providerId="ADAL" clId="{AFA5EF56-5E52-4B49-AAA4-5937C74B46BA}" dt="2026-03-15T18:26:42.841" v="1961"/>
        <pc:sldMkLst>
          <pc:docMk/>
          <pc:sldMk cId="2464350548" sldId="265"/>
        </pc:sldMkLst>
        <pc:spChg chg="mod">
          <ac:chgData name="Keith Stockdale" userId="128edb80-d0f7-4eda-9db1-84c9fd716b42" providerId="ADAL" clId="{AFA5EF56-5E52-4B49-AAA4-5937C74B46BA}" dt="2026-03-08T18:15:48.735" v="729" actId="20577"/>
          <ac:spMkLst>
            <pc:docMk/>
            <pc:sldMk cId="2464350548" sldId="265"/>
            <ac:spMk id="2" creationId="{BF692FEB-7D13-7A57-5ACB-A7A2080428AA}"/>
          </ac:spMkLst>
        </pc:spChg>
        <pc:picChg chg="add mod">
          <ac:chgData name="Keith Stockdale" userId="128edb80-d0f7-4eda-9db1-84c9fd716b42" providerId="ADAL" clId="{AFA5EF56-5E52-4B49-AAA4-5937C74B46BA}" dt="2026-03-08T18:16:55.275" v="735" actId="1076"/>
          <ac:picMkLst>
            <pc:docMk/>
            <pc:sldMk cId="2464350548" sldId="265"/>
            <ac:picMk id="6" creationId="{53EDC763-6A42-99E0-1026-E875273DB904}"/>
          </ac:picMkLst>
        </pc:picChg>
      </pc:sldChg>
      <pc:sldChg chg="addSp delSp modSp new mod ord addAnim delAnim modAnim">
        <pc:chgData name="Keith Stockdale" userId="128edb80-d0f7-4eda-9db1-84c9fd716b42" providerId="ADAL" clId="{AFA5EF56-5E52-4B49-AAA4-5937C74B46BA}" dt="2026-03-15T18:26:42.841" v="1961"/>
        <pc:sldMkLst>
          <pc:docMk/>
          <pc:sldMk cId="1968001588" sldId="266"/>
        </pc:sldMkLst>
        <pc:spChg chg="mod">
          <ac:chgData name="Keith Stockdale" userId="128edb80-d0f7-4eda-9db1-84c9fd716b42" providerId="ADAL" clId="{AFA5EF56-5E52-4B49-AAA4-5937C74B46BA}" dt="2026-03-08T18:17:48.874" v="779" actId="20577"/>
          <ac:spMkLst>
            <pc:docMk/>
            <pc:sldMk cId="1968001588" sldId="266"/>
            <ac:spMk id="2" creationId="{551DFEE5-8F5D-DADB-EA6B-4B9203F210FB}"/>
          </ac:spMkLst>
        </pc:spChg>
        <pc:spChg chg="add mod topLvl">
          <ac:chgData name="Keith Stockdale" userId="128edb80-d0f7-4eda-9db1-84c9fd716b42" providerId="ADAL" clId="{AFA5EF56-5E52-4B49-AAA4-5937C74B46BA}" dt="2026-03-09T12:12:36.260" v="1058" actId="164"/>
          <ac:spMkLst>
            <pc:docMk/>
            <pc:sldMk cId="1968001588" sldId="266"/>
            <ac:spMk id="17" creationId="{81B5B450-A614-C0F8-B0F7-CE7ECD805B76}"/>
          </ac:spMkLst>
        </pc:spChg>
        <pc:spChg chg="add mod topLvl">
          <ac:chgData name="Keith Stockdale" userId="128edb80-d0f7-4eda-9db1-84c9fd716b42" providerId="ADAL" clId="{AFA5EF56-5E52-4B49-AAA4-5937C74B46BA}" dt="2026-03-09T12:12:36.260" v="1058" actId="164"/>
          <ac:spMkLst>
            <pc:docMk/>
            <pc:sldMk cId="1968001588" sldId="266"/>
            <ac:spMk id="18" creationId="{A9C3E072-B00C-6AE6-015F-DCDD95DCB969}"/>
          </ac:spMkLst>
        </pc:spChg>
        <pc:spChg chg="add mod topLvl">
          <ac:chgData name="Keith Stockdale" userId="128edb80-d0f7-4eda-9db1-84c9fd716b42" providerId="ADAL" clId="{AFA5EF56-5E52-4B49-AAA4-5937C74B46BA}" dt="2026-03-09T12:12:36.260" v="1058" actId="164"/>
          <ac:spMkLst>
            <pc:docMk/>
            <pc:sldMk cId="1968001588" sldId="266"/>
            <ac:spMk id="19" creationId="{4C9C8362-28DA-81B9-130F-9B8BC6B788FF}"/>
          </ac:spMkLst>
        </pc:spChg>
        <pc:picChg chg="add mod topLvl">
          <ac:chgData name="Keith Stockdale" userId="128edb80-d0f7-4eda-9db1-84c9fd716b42" providerId="ADAL" clId="{AFA5EF56-5E52-4B49-AAA4-5937C74B46BA}" dt="2026-03-09T12:12:36.260" v="1058" actId="164"/>
          <ac:picMkLst>
            <pc:docMk/>
            <pc:sldMk cId="1968001588" sldId="266"/>
            <ac:picMk id="6" creationId="{F64DF965-5B01-2F1F-BAF9-62E848C6281F}"/>
          </ac:picMkLst>
        </pc:picChg>
        <pc:picChg chg="add mod topLvl">
          <ac:chgData name="Keith Stockdale" userId="128edb80-d0f7-4eda-9db1-84c9fd716b42" providerId="ADAL" clId="{AFA5EF56-5E52-4B49-AAA4-5937C74B46BA}" dt="2026-03-09T12:12:36.260" v="1058" actId="164"/>
          <ac:picMkLst>
            <pc:docMk/>
            <pc:sldMk cId="1968001588" sldId="266"/>
            <ac:picMk id="9" creationId="{EBBB3355-5493-1393-B060-4F1E5B8E8D67}"/>
          </ac:picMkLst>
        </pc:picChg>
        <pc:picChg chg="add mod topLvl">
          <ac:chgData name="Keith Stockdale" userId="128edb80-d0f7-4eda-9db1-84c9fd716b42" providerId="ADAL" clId="{AFA5EF56-5E52-4B49-AAA4-5937C74B46BA}" dt="2026-03-09T12:12:36.260" v="1058" actId="164"/>
          <ac:picMkLst>
            <pc:docMk/>
            <pc:sldMk cId="1968001588" sldId="266"/>
            <ac:picMk id="10" creationId="{08810B35-8709-96C3-76E0-C875A44DFACA}"/>
          </ac:picMkLst>
        </pc:picChg>
        <pc:picChg chg="add mod topLvl">
          <ac:chgData name="Keith Stockdale" userId="128edb80-d0f7-4eda-9db1-84c9fd716b42" providerId="ADAL" clId="{AFA5EF56-5E52-4B49-AAA4-5937C74B46BA}" dt="2026-03-09T12:12:36.260" v="1058" actId="164"/>
          <ac:picMkLst>
            <pc:docMk/>
            <pc:sldMk cId="1968001588" sldId="266"/>
            <ac:picMk id="12" creationId="{93AB6904-DFB5-2154-AE75-1EB55B6D6CE1}"/>
          </ac:picMkLst>
        </pc:picChg>
        <pc:picChg chg="add mod topLvl">
          <ac:chgData name="Keith Stockdale" userId="128edb80-d0f7-4eda-9db1-84c9fd716b42" providerId="ADAL" clId="{AFA5EF56-5E52-4B49-AAA4-5937C74B46BA}" dt="2026-03-09T12:12:36.260" v="1058" actId="164"/>
          <ac:picMkLst>
            <pc:docMk/>
            <pc:sldMk cId="1968001588" sldId="266"/>
            <ac:picMk id="26" creationId="{5E29A3E1-5B22-1BBC-D8A4-BB70FC430D0B}"/>
          </ac:picMkLst>
        </pc:picChg>
      </pc:sldChg>
      <pc:sldChg chg="delSp modSp add mod ord modTransition delAnim modAnim">
        <pc:chgData name="Keith Stockdale" userId="128edb80-d0f7-4eda-9db1-84c9fd716b42" providerId="ADAL" clId="{AFA5EF56-5E52-4B49-AAA4-5937C74B46BA}" dt="2026-03-15T18:26:42.841" v="1961"/>
        <pc:sldMkLst>
          <pc:docMk/>
          <pc:sldMk cId="3811557919" sldId="267"/>
        </pc:sldMkLst>
        <pc:picChg chg="mod">
          <ac:chgData name="Keith Stockdale" userId="128edb80-d0f7-4eda-9db1-84c9fd716b42" providerId="ADAL" clId="{AFA5EF56-5E52-4B49-AAA4-5937C74B46BA}" dt="2026-03-09T11:41:36.588" v="906" actId="1076"/>
          <ac:picMkLst>
            <pc:docMk/>
            <pc:sldMk cId="3811557919" sldId="267"/>
            <ac:picMk id="7" creationId="{0E54DD9A-729C-E5E6-7FD6-5F5A69B14D77}"/>
          </ac:picMkLst>
        </pc:picChg>
      </pc:sldChg>
      <pc:sldChg chg="addSp delSp modSp add mod ord modTransition addAnim delAnim modAnim">
        <pc:chgData name="Keith Stockdale" userId="128edb80-d0f7-4eda-9db1-84c9fd716b42" providerId="ADAL" clId="{AFA5EF56-5E52-4B49-AAA4-5937C74B46BA}" dt="2026-03-22T16:31:09.013" v="5866" actId="478"/>
        <pc:sldMkLst>
          <pc:docMk/>
          <pc:sldMk cId="3736913568" sldId="268"/>
        </pc:sldMkLst>
        <pc:spChg chg="mod">
          <ac:chgData name="Keith Stockdale" userId="128edb80-d0f7-4eda-9db1-84c9fd716b42" providerId="ADAL" clId="{AFA5EF56-5E52-4B49-AAA4-5937C74B46BA}" dt="2026-03-09T12:58:21.410" v="1305" actId="14100"/>
          <ac:spMkLst>
            <pc:docMk/>
            <pc:sldMk cId="3736913568" sldId="268"/>
            <ac:spMk id="20" creationId="{55C56C89-E096-128B-BBFB-9D54E74BB497}"/>
          </ac:spMkLst>
        </pc:spChg>
        <pc:picChg chg="add mod">
          <ac:chgData name="Keith Stockdale" userId="128edb80-d0f7-4eda-9db1-84c9fd716b42" providerId="ADAL" clId="{AFA5EF56-5E52-4B49-AAA4-5937C74B46BA}" dt="2026-03-09T11:47:05.652" v="922" actId="1076"/>
          <ac:picMkLst>
            <pc:docMk/>
            <pc:sldMk cId="3736913568" sldId="268"/>
            <ac:picMk id="3" creationId="{39A52102-7F5A-ABA5-566D-588184CC43A2}"/>
          </ac:picMkLst>
        </pc:picChg>
        <pc:picChg chg="mod">
          <ac:chgData name="Keith Stockdale" userId="128edb80-d0f7-4eda-9db1-84c9fd716b42" providerId="ADAL" clId="{AFA5EF56-5E52-4B49-AAA4-5937C74B46BA}" dt="2026-03-22T16:30:24.755" v="5862" actId="1076"/>
          <ac:picMkLst>
            <pc:docMk/>
            <pc:sldMk cId="3736913568" sldId="268"/>
            <ac:picMk id="8" creationId="{A75DEB24-54C8-3966-C1E0-8685975E9CFF}"/>
          </ac:picMkLst>
        </pc:picChg>
      </pc:sldChg>
      <pc:sldChg chg="addSp delSp modSp add del mod ord modTransition addAnim delAnim modAnim">
        <pc:chgData name="Keith Stockdale" userId="128edb80-d0f7-4eda-9db1-84c9fd716b42" providerId="ADAL" clId="{AFA5EF56-5E52-4B49-AAA4-5937C74B46BA}" dt="2026-03-15T18:26:42.841" v="1961"/>
        <pc:sldMkLst>
          <pc:docMk/>
          <pc:sldMk cId="1474382908" sldId="269"/>
        </pc:sldMkLst>
        <pc:spChg chg="add mod">
          <ac:chgData name="Keith Stockdale" userId="128edb80-d0f7-4eda-9db1-84c9fd716b42" providerId="ADAL" clId="{AFA5EF56-5E52-4B49-AAA4-5937C74B46BA}" dt="2026-03-09T12:58:32.584" v="1333" actId="1035"/>
          <ac:spMkLst>
            <pc:docMk/>
            <pc:sldMk cId="1474382908" sldId="269"/>
            <ac:spMk id="11" creationId="{019C8651-507F-EBF3-BA79-C05A2AE94BF6}"/>
          </ac:spMkLst>
        </pc:spChg>
        <pc:spChg chg="add mod">
          <ac:chgData name="Keith Stockdale" userId="128edb80-d0f7-4eda-9db1-84c9fd716b42" providerId="ADAL" clId="{AFA5EF56-5E52-4B49-AAA4-5937C74B46BA}" dt="2026-03-09T14:33:05.678" v="1358" actId="14100"/>
          <ac:spMkLst>
            <pc:docMk/>
            <pc:sldMk cId="1474382908" sldId="269"/>
            <ac:spMk id="13" creationId="{B0FEA859-5A13-6F29-E25E-5EC754F702C6}"/>
          </ac:spMkLst>
        </pc:spChg>
        <pc:spChg chg="add mod">
          <ac:chgData name="Keith Stockdale" userId="128edb80-d0f7-4eda-9db1-84c9fd716b42" providerId="ADAL" clId="{AFA5EF56-5E52-4B49-AAA4-5937C74B46BA}" dt="2026-03-15T12:28:28.527" v="1703" actId="20577"/>
          <ac:spMkLst>
            <pc:docMk/>
            <pc:sldMk cId="1474382908" sldId="269"/>
            <ac:spMk id="14" creationId="{6E92AA61-9E7B-36A1-346B-2BE9466ECCEE}"/>
          </ac:spMkLst>
        </pc:spChg>
        <pc:spChg chg="add mod">
          <ac:chgData name="Keith Stockdale" userId="128edb80-d0f7-4eda-9db1-84c9fd716b42" providerId="ADAL" clId="{AFA5EF56-5E52-4B49-AAA4-5937C74B46BA}" dt="2026-03-09T14:33:51.172" v="1371" actId="14100"/>
          <ac:spMkLst>
            <pc:docMk/>
            <pc:sldMk cId="1474382908" sldId="269"/>
            <ac:spMk id="15" creationId="{BE5F88D6-A0F3-C5EE-A799-1DC0D9EA13C2}"/>
          </ac:spMkLst>
        </pc:spChg>
        <pc:spChg chg="mod topLvl">
          <ac:chgData name="Keith Stockdale" userId="128edb80-d0f7-4eda-9db1-84c9fd716b42" providerId="ADAL" clId="{AFA5EF56-5E52-4B49-AAA4-5937C74B46BA}" dt="2026-03-09T12:56:21.913" v="1125" actId="1036"/>
          <ac:spMkLst>
            <pc:docMk/>
            <pc:sldMk cId="1474382908" sldId="269"/>
            <ac:spMk id="17" creationId="{4C0FED62-F639-683F-4ADD-922F9DF2B754}"/>
          </ac:spMkLst>
        </pc:spChg>
        <pc:spChg chg="mod topLvl">
          <ac:chgData name="Keith Stockdale" userId="128edb80-d0f7-4eda-9db1-84c9fd716b42" providerId="ADAL" clId="{AFA5EF56-5E52-4B49-AAA4-5937C74B46BA}" dt="2026-03-09T12:57:00.032" v="1205" actId="1036"/>
          <ac:spMkLst>
            <pc:docMk/>
            <pc:sldMk cId="1474382908" sldId="269"/>
            <ac:spMk id="18" creationId="{B0A1D6D8-9E55-3D66-36A9-9EF0BE312551}"/>
          </ac:spMkLst>
        </pc:spChg>
        <pc:spChg chg="mod topLvl">
          <ac:chgData name="Keith Stockdale" userId="128edb80-d0f7-4eda-9db1-84c9fd716b42" providerId="ADAL" clId="{AFA5EF56-5E52-4B49-AAA4-5937C74B46BA}" dt="2026-03-09T12:56:34.852" v="1171" actId="1036"/>
          <ac:spMkLst>
            <pc:docMk/>
            <pc:sldMk cId="1474382908" sldId="269"/>
            <ac:spMk id="19" creationId="{10DF5AC1-B9FD-E0B2-59D7-8E085E285A17}"/>
          </ac:spMkLst>
        </pc:spChg>
        <pc:spChg chg="mod topLvl">
          <ac:chgData name="Keith Stockdale" userId="128edb80-d0f7-4eda-9db1-84c9fd716b42" providerId="ADAL" clId="{AFA5EF56-5E52-4B49-AAA4-5937C74B46BA}" dt="2026-03-09T12:57:21.469" v="1279" actId="1036"/>
          <ac:spMkLst>
            <pc:docMk/>
            <pc:sldMk cId="1474382908" sldId="269"/>
            <ac:spMk id="21" creationId="{8DE3D271-AC36-9AAA-BDF5-B8B530C41EE0}"/>
          </ac:spMkLst>
        </pc:spChg>
        <pc:spChg chg="mod topLvl">
          <ac:chgData name="Keith Stockdale" userId="128edb80-d0f7-4eda-9db1-84c9fd716b42" providerId="ADAL" clId="{AFA5EF56-5E52-4B49-AAA4-5937C74B46BA}" dt="2026-03-09T12:57:21.469" v="1279" actId="1036"/>
          <ac:spMkLst>
            <pc:docMk/>
            <pc:sldMk cId="1474382908" sldId="269"/>
            <ac:spMk id="22" creationId="{155E5370-66AB-0290-6054-612913A76DD2}"/>
          </ac:spMkLst>
        </pc:spChg>
        <pc:spChg chg="add mod">
          <ac:chgData name="Keith Stockdale" userId="128edb80-d0f7-4eda-9db1-84c9fd716b42" providerId="ADAL" clId="{AFA5EF56-5E52-4B49-AAA4-5937C74B46BA}" dt="2026-03-09T14:34:12.157" v="1383" actId="14100"/>
          <ac:spMkLst>
            <pc:docMk/>
            <pc:sldMk cId="1474382908" sldId="269"/>
            <ac:spMk id="23" creationId="{03549B49-8F1A-9F4F-9AB4-EA216B202D00}"/>
          </ac:spMkLst>
        </pc:spChg>
        <pc:picChg chg="mod topLvl">
          <ac:chgData name="Keith Stockdale" userId="128edb80-d0f7-4eda-9db1-84c9fd716b42" providerId="ADAL" clId="{AFA5EF56-5E52-4B49-AAA4-5937C74B46BA}" dt="2026-03-09T12:56:21.913" v="1125" actId="1036"/>
          <ac:picMkLst>
            <pc:docMk/>
            <pc:sldMk cId="1474382908" sldId="269"/>
            <ac:picMk id="6" creationId="{D92DE6A7-D0AF-AAB8-30A7-1D0F4A11078E}"/>
          </ac:picMkLst>
        </pc:picChg>
        <pc:picChg chg="add mod">
          <ac:chgData name="Keith Stockdale" userId="128edb80-d0f7-4eda-9db1-84c9fd716b42" providerId="ADAL" clId="{AFA5EF56-5E52-4B49-AAA4-5937C74B46BA}" dt="2026-03-09T11:48:39.612" v="925"/>
          <ac:picMkLst>
            <pc:docMk/>
            <pc:sldMk cId="1474382908" sldId="269"/>
            <ac:picMk id="7" creationId="{60891BBE-9710-EB07-8E3A-A9FE607EEAE9}"/>
          </ac:picMkLst>
        </pc:picChg>
        <pc:picChg chg="mod topLvl">
          <ac:chgData name="Keith Stockdale" userId="128edb80-d0f7-4eda-9db1-84c9fd716b42" providerId="ADAL" clId="{AFA5EF56-5E52-4B49-AAA4-5937C74B46BA}" dt="2026-03-09T12:56:21.913" v="1125" actId="1036"/>
          <ac:picMkLst>
            <pc:docMk/>
            <pc:sldMk cId="1474382908" sldId="269"/>
            <ac:picMk id="10" creationId="{B7DC7F79-B339-6603-685C-D2531870439E}"/>
          </ac:picMkLst>
        </pc:picChg>
        <pc:picChg chg="mod topLvl">
          <ac:chgData name="Keith Stockdale" userId="128edb80-d0f7-4eda-9db1-84c9fd716b42" providerId="ADAL" clId="{AFA5EF56-5E52-4B49-AAA4-5937C74B46BA}" dt="2026-03-09T12:57:11.878" v="1269" actId="1036"/>
          <ac:picMkLst>
            <pc:docMk/>
            <pc:sldMk cId="1474382908" sldId="269"/>
            <ac:picMk id="12" creationId="{BAEFAC8B-A1EB-973F-8354-A1A2E352952F}"/>
          </ac:picMkLst>
        </pc:picChg>
        <pc:picChg chg="mod topLvl">
          <ac:chgData name="Keith Stockdale" userId="128edb80-d0f7-4eda-9db1-84c9fd716b42" providerId="ADAL" clId="{AFA5EF56-5E52-4B49-AAA4-5937C74B46BA}" dt="2026-03-09T12:57:21.469" v="1279" actId="1036"/>
          <ac:picMkLst>
            <pc:docMk/>
            <pc:sldMk cId="1474382908" sldId="269"/>
            <ac:picMk id="16" creationId="{0FB4FF0E-98C7-6A83-0EDA-068066342E40}"/>
          </ac:picMkLst>
        </pc:picChg>
      </pc:sldChg>
      <pc:sldChg chg="addSp delSp modSp add mod ord">
        <pc:chgData name="Keith Stockdale" userId="128edb80-d0f7-4eda-9db1-84c9fd716b42" providerId="ADAL" clId="{AFA5EF56-5E52-4B49-AAA4-5937C74B46BA}" dt="2026-03-27T10:21:30.089" v="6402" actId="5793"/>
        <pc:sldMkLst>
          <pc:docMk/>
          <pc:sldMk cId="2117848748" sldId="271"/>
        </pc:sldMkLst>
        <pc:spChg chg="mod">
          <ac:chgData name="Keith Stockdale" userId="128edb80-d0f7-4eda-9db1-84c9fd716b42" providerId="ADAL" clId="{AFA5EF56-5E52-4B49-AAA4-5937C74B46BA}" dt="2026-03-27T10:21:30.089" v="6402" actId="5793"/>
          <ac:spMkLst>
            <pc:docMk/>
            <pc:sldMk cId="2117848748" sldId="271"/>
            <ac:spMk id="2" creationId="{B2B653E2-FC8A-B94D-0EAB-9061FA01D49E}"/>
          </ac:spMkLst>
        </pc:spChg>
        <pc:picChg chg="add mod">
          <ac:chgData name="Keith Stockdale" userId="128edb80-d0f7-4eda-9db1-84c9fd716b42" providerId="ADAL" clId="{AFA5EF56-5E52-4B49-AAA4-5937C74B46BA}" dt="2026-03-09T15:48:20.219" v="1441" actId="1076"/>
          <ac:picMkLst>
            <pc:docMk/>
            <pc:sldMk cId="2117848748" sldId="271"/>
            <ac:picMk id="6" creationId="{99A682A6-0369-810C-DC9A-D474AF77BA6C}"/>
          </ac:picMkLst>
        </pc:picChg>
        <pc:picChg chg="add mod">
          <ac:chgData name="Keith Stockdale" userId="128edb80-d0f7-4eda-9db1-84c9fd716b42" providerId="ADAL" clId="{AFA5EF56-5E52-4B49-AAA4-5937C74B46BA}" dt="2026-03-09T15:49:33.187" v="1447" actId="1076"/>
          <ac:picMkLst>
            <pc:docMk/>
            <pc:sldMk cId="2117848748" sldId="271"/>
            <ac:picMk id="10" creationId="{BD54C156-EE89-B37F-080B-C807A3A71241}"/>
          </ac:picMkLst>
        </pc:picChg>
      </pc:sldChg>
      <pc:sldChg chg="addSp delSp modSp new mod ord modAnim">
        <pc:chgData name="Keith Stockdale" userId="128edb80-d0f7-4eda-9db1-84c9fd716b42" providerId="ADAL" clId="{AFA5EF56-5E52-4B49-AAA4-5937C74B46BA}" dt="2026-03-27T10:20:06.932" v="6387"/>
        <pc:sldMkLst>
          <pc:docMk/>
          <pc:sldMk cId="877707155" sldId="272"/>
        </pc:sldMkLst>
        <pc:spChg chg="mod">
          <ac:chgData name="Keith Stockdale" userId="128edb80-d0f7-4eda-9db1-84c9fd716b42" providerId="ADAL" clId="{AFA5EF56-5E52-4B49-AAA4-5937C74B46BA}" dt="2026-03-09T16:34:12.357" v="1487" actId="20577"/>
          <ac:spMkLst>
            <pc:docMk/>
            <pc:sldMk cId="877707155" sldId="272"/>
            <ac:spMk id="2" creationId="{A11C438C-DB7C-2B9C-CED3-0B5E0981B6A6}"/>
          </ac:spMkLst>
        </pc:spChg>
        <pc:spChg chg="add mod">
          <ac:chgData name="Keith Stockdale" userId="128edb80-d0f7-4eda-9db1-84c9fd716b42" providerId="ADAL" clId="{AFA5EF56-5E52-4B49-AAA4-5937C74B46BA}" dt="2026-03-15T18:37:30.876" v="1973" actId="1076"/>
          <ac:spMkLst>
            <pc:docMk/>
            <pc:sldMk cId="877707155" sldId="272"/>
            <ac:spMk id="9" creationId="{41AB61B7-B92D-2E7E-36C1-7FDAE84E9A3B}"/>
          </ac:spMkLst>
        </pc:spChg>
        <pc:spChg chg="add mod">
          <ac:chgData name="Keith Stockdale" userId="128edb80-d0f7-4eda-9db1-84c9fd716b42" providerId="ADAL" clId="{AFA5EF56-5E52-4B49-AAA4-5937C74B46BA}" dt="2026-03-15T18:37:41.878" v="1975" actId="1076"/>
          <ac:spMkLst>
            <pc:docMk/>
            <pc:sldMk cId="877707155" sldId="272"/>
            <ac:spMk id="10" creationId="{F265B101-2E79-E624-77A4-50E1424BBF56}"/>
          </ac:spMkLst>
        </pc:spChg>
        <pc:picChg chg="add mod">
          <ac:chgData name="Keith Stockdale" userId="128edb80-d0f7-4eda-9db1-84c9fd716b42" providerId="ADAL" clId="{AFA5EF56-5E52-4B49-AAA4-5937C74B46BA}" dt="2026-03-15T18:33:15.597" v="1968" actId="1076"/>
          <ac:picMkLst>
            <pc:docMk/>
            <pc:sldMk cId="877707155" sldId="272"/>
            <ac:picMk id="6" creationId="{A9847790-A34F-31D2-72C2-CA698A1F33E6}"/>
          </ac:picMkLst>
        </pc:picChg>
      </pc:sldChg>
      <pc:sldChg chg="addSp delSp modSp new mod">
        <pc:chgData name="Keith Stockdale" userId="128edb80-d0f7-4eda-9db1-84c9fd716b42" providerId="ADAL" clId="{AFA5EF56-5E52-4B49-AAA4-5937C74B46BA}" dt="2026-03-27T10:30:58.729" v="6491" actId="113"/>
        <pc:sldMkLst>
          <pc:docMk/>
          <pc:sldMk cId="2822978489" sldId="273"/>
        </pc:sldMkLst>
        <pc:spChg chg="mod">
          <ac:chgData name="Keith Stockdale" userId="128edb80-d0f7-4eda-9db1-84c9fd716b42" providerId="ADAL" clId="{AFA5EF56-5E52-4B49-AAA4-5937C74B46BA}" dt="2026-03-27T10:22:22.299" v="6460" actId="20577"/>
          <ac:spMkLst>
            <pc:docMk/>
            <pc:sldMk cId="2822978489" sldId="273"/>
            <ac:spMk id="2" creationId="{DBFDA713-707F-8113-79CB-E78EE788F63E}"/>
          </ac:spMkLst>
        </pc:spChg>
        <pc:spChg chg="add mod">
          <ac:chgData name="Keith Stockdale" userId="128edb80-d0f7-4eda-9db1-84c9fd716b42" providerId="ADAL" clId="{AFA5EF56-5E52-4B49-AAA4-5937C74B46BA}" dt="2026-03-27T10:30:58.729" v="6491" actId="113"/>
          <ac:spMkLst>
            <pc:docMk/>
            <pc:sldMk cId="2822978489" sldId="273"/>
            <ac:spMk id="8" creationId="{A673DF2D-52B1-4976-4E0D-E9DA45DC9CBC}"/>
          </ac:spMkLst>
        </pc:spChg>
        <pc:picChg chg="add mod">
          <ac:chgData name="Keith Stockdale" userId="128edb80-d0f7-4eda-9db1-84c9fd716b42" providerId="ADAL" clId="{AFA5EF56-5E52-4B49-AAA4-5937C74B46BA}" dt="2026-03-27T10:23:43.679" v="6489" actId="1076"/>
          <ac:picMkLst>
            <pc:docMk/>
            <pc:sldMk cId="2822978489" sldId="273"/>
            <ac:picMk id="11" creationId="{AB507751-8BE8-22C8-FB95-294B9481CABB}"/>
          </ac:picMkLst>
        </pc:picChg>
      </pc:sldChg>
      <pc:sldChg chg="addSp delSp modSp new mod modAnim modNotesTx">
        <pc:chgData name="Keith Stockdale" userId="128edb80-d0f7-4eda-9db1-84c9fd716b42" providerId="ADAL" clId="{AFA5EF56-5E52-4B49-AAA4-5937C74B46BA}" dt="2026-03-30T06:39:26.969" v="7554" actId="20577"/>
        <pc:sldMkLst>
          <pc:docMk/>
          <pc:sldMk cId="3244681977" sldId="274"/>
        </pc:sldMkLst>
        <pc:spChg chg="mod">
          <ac:chgData name="Keith Stockdale" userId="128edb80-d0f7-4eda-9db1-84c9fd716b42" providerId="ADAL" clId="{AFA5EF56-5E52-4B49-AAA4-5937C74B46BA}" dt="2026-03-15T18:49:36.346" v="2056" actId="20577"/>
          <ac:spMkLst>
            <pc:docMk/>
            <pc:sldMk cId="3244681977" sldId="274"/>
            <ac:spMk id="2" creationId="{E9F076DC-C7C0-809F-82AB-3BAC239002C1}"/>
          </ac:spMkLst>
        </pc:spChg>
        <pc:spChg chg="add mod">
          <ac:chgData name="Keith Stockdale" userId="128edb80-d0f7-4eda-9db1-84c9fd716b42" providerId="ADAL" clId="{AFA5EF56-5E52-4B49-AAA4-5937C74B46BA}" dt="2026-03-09T17:10:20.988" v="1682" actId="1076"/>
          <ac:spMkLst>
            <pc:docMk/>
            <pc:sldMk cId="3244681977" sldId="274"/>
            <ac:spMk id="7" creationId="{5B7D73C1-3A9E-7EBB-DB9A-06B9A632E639}"/>
          </ac:spMkLst>
        </pc:spChg>
      </pc:sldChg>
      <pc:sldChg chg="addSp delSp modSp new mod modClrScheme chgLayout">
        <pc:chgData name="Keith Stockdale" userId="128edb80-d0f7-4eda-9db1-84c9fd716b42" providerId="ADAL" clId="{AFA5EF56-5E52-4B49-AAA4-5937C74B46BA}" dt="2026-03-28T16:48:16.211" v="7028" actId="20577"/>
        <pc:sldMkLst>
          <pc:docMk/>
          <pc:sldMk cId="2390209292" sldId="275"/>
        </pc:sldMkLst>
        <pc:spChg chg="add mod ord">
          <ac:chgData name="Keith Stockdale" userId="128edb80-d0f7-4eda-9db1-84c9fd716b42" providerId="ADAL" clId="{AFA5EF56-5E52-4B49-AAA4-5937C74B46BA}" dt="2026-03-28T16:48:16.211" v="7028" actId="20577"/>
          <ac:spMkLst>
            <pc:docMk/>
            <pc:sldMk cId="2390209292" sldId="275"/>
            <ac:spMk id="3" creationId="{8BC5CF8E-9037-0D20-CDD2-BBBDB75309F0}"/>
          </ac:spMkLst>
        </pc:spChg>
        <pc:spChg chg="mod ord">
          <ac:chgData name="Keith Stockdale" userId="128edb80-d0f7-4eda-9db1-84c9fd716b42" providerId="ADAL" clId="{AFA5EF56-5E52-4B49-AAA4-5937C74B46BA}" dt="2026-03-28T16:47:40.875" v="6963" actId="700"/>
          <ac:spMkLst>
            <pc:docMk/>
            <pc:sldMk cId="2390209292" sldId="275"/>
            <ac:spMk id="4" creationId="{599728F8-0342-8704-1905-F183C7A24393}"/>
          </ac:spMkLst>
        </pc:spChg>
        <pc:spChg chg="mod ord">
          <ac:chgData name="Keith Stockdale" userId="128edb80-d0f7-4eda-9db1-84c9fd716b42" providerId="ADAL" clId="{AFA5EF56-5E52-4B49-AAA4-5937C74B46BA}" dt="2026-03-28T16:47:40.875" v="6963" actId="700"/>
          <ac:spMkLst>
            <pc:docMk/>
            <pc:sldMk cId="2390209292" sldId="275"/>
            <ac:spMk id="5" creationId="{CB185196-6CD1-DB30-247C-5E9E61600914}"/>
          </ac:spMkLst>
        </pc:spChg>
        <pc:picChg chg="add mod">
          <ac:chgData name="Keith Stockdale" userId="128edb80-d0f7-4eda-9db1-84c9fd716b42" providerId="ADAL" clId="{AFA5EF56-5E52-4B49-AAA4-5937C74B46BA}" dt="2026-03-28T16:47:51.621" v="6965" actId="1076"/>
          <ac:picMkLst>
            <pc:docMk/>
            <pc:sldMk cId="2390209292" sldId="275"/>
            <ac:picMk id="2" creationId="{34422A37-C315-67E6-C6A2-0CDA90064151}"/>
          </ac:picMkLst>
        </pc:picChg>
      </pc:sldChg>
      <pc:sldChg chg="addSp modSp new mod modClrScheme chgLayout">
        <pc:chgData name="Keith Stockdale" userId="128edb80-d0f7-4eda-9db1-84c9fd716b42" providerId="ADAL" clId="{AFA5EF56-5E52-4B49-AAA4-5937C74B46BA}" dt="2026-03-09T17:20:59.288" v="1691" actId="700"/>
        <pc:sldMkLst>
          <pc:docMk/>
          <pc:sldMk cId="2830910908" sldId="276"/>
        </pc:sldMkLst>
        <pc:spChg chg="mod ord">
          <ac:chgData name="Keith Stockdale" userId="128edb80-d0f7-4eda-9db1-84c9fd716b42" providerId="ADAL" clId="{AFA5EF56-5E52-4B49-AAA4-5937C74B46BA}" dt="2026-03-09T17:20:59.288" v="1691" actId="700"/>
          <ac:spMkLst>
            <pc:docMk/>
            <pc:sldMk cId="2830910908" sldId="276"/>
            <ac:spMk id="2" creationId="{EA648B27-FA26-E012-C857-DB38D4AA9A90}"/>
          </ac:spMkLst>
        </pc:spChg>
        <pc:spChg chg="mod ord">
          <ac:chgData name="Keith Stockdale" userId="128edb80-d0f7-4eda-9db1-84c9fd716b42" providerId="ADAL" clId="{AFA5EF56-5E52-4B49-AAA4-5937C74B46BA}" dt="2026-03-09T17:20:59.288" v="1691" actId="700"/>
          <ac:spMkLst>
            <pc:docMk/>
            <pc:sldMk cId="2830910908" sldId="276"/>
            <ac:spMk id="3" creationId="{9DD373C0-425E-84C5-0E04-ADAD7E6E86E8}"/>
          </ac:spMkLst>
        </pc:spChg>
        <pc:spChg chg="add mod ord">
          <ac:chgData name="Keith Stockdale" userId="128edb80-d0f7-4eda-9db1-84c9fd716b42" providerId="ADAL" clId="{AFA5EF56-5E52-4B49-AAA4-5937C74B46BA}" dt="2026-03-09T17:20:59.288" v="1691" actId="700"/>
          <ac:spMkLst>
            <pc:docMk/>
            <pc:sldMk cId="2830910908" sldId="276"/>
            <ac:spMk id="4" creationId="{E2833A57-6880-D2DC-B44C-EF24053CD173}"/>
          </ac:spMkLst>
        </pc:spChg>
      </pc:sldChg>
      <pc:sldChg chg="delSp modSp mod delAnim modAnim">
        <pc:chgData name="Keith Stockdale" userId="128edb80-d0f7-4eda-9db1-84c9fd716b42" providerId="ADAL" clId="{AFA5EF56-5E52-4B49-AAA4-5937C74B46BA}" dt="2026-03-15T18:45:46.056" v="1988" actId="1076"/>
        <pc:sldMkLst>
          <pc:docMk/>
          <pc:sldMk cId="2043162423" sldId="277"/>
        </pc:sldMkLst>
        <pc:spChg chg="mod">
          <ac:chgData name="Keith Stockdale" userId="128edb80-d0f7-4eda-9db1-84c9fd716b42" providerId="ADAL" clId="{AFA5EF56-5E52-4B49-AAA4-5937C74B46BA}" dt="2026-03-15T18:45:46.056" v="1988" actId="1076"/>
          <ac:spMkLst>
            <pc:docMk/>
            <pc:sldMk cId="2043162423" sldId="277"/>
            <ac:spMk id="10" creationId="{268DE9B2-F756-0348-74BC-A5EFA5BFEC95}"/>
          </ac:spMkLst>
        </pc:spChg>
        <pc:spChg chg="mod">
          <ac:chgData name="Keith Stockdale" userId="128edb80-d0f7-4eda-9db1-84c9fd716b42" providerId="ADAL" clId="{AFA5EF56-5E52-4B49-AAA4-5937C74B46BA}" dt="2026-03-15T18:45:46.056" v="1988" actId="1076"/>
          <ac:spMkLst>
            <pc:docMk/>
            <pc:sldMk cId="2043162423" sldId="277"/>
            <ac:spMk id="11" creationId="{FA48772E-AE39-5783-2828-730B91059F3C}"/>
          </ac:spMkLst>
        </pc:spChg>
        <pc:spChg chg="mod">
          <ac:chgData name="Keith Stockdale" userId="128edb80-d0f7-4eda-9db1-84c9fd716b42" providerId="ADAL" clId="{AFA5EF56-5E52-4B49-AAA4-5937C74B46BA}" dt="2026-03-15T18:45:46.056" v="1988" actId="1076"/>
          <ac:spMkLst>
            <pc:docMk/>
            <pc:sldMk cId="2043162423" sldId="277"/>
            <ac:spMk id="12" creationId="{DB0E2FD5-E4E7-F847-8FBB-2111FDF0F046}"/>
          </ac:spMkLst>
        </pc:spChg>
        <pc:spChg chg="mod">
          <ac:chgData name="Keith Stockdale" userId="128edb80-d0f7-4eda-9db1-84c9fd716b42" providerId="ADAL" clId="{AFA5EF56-5E52-4B49-AAA4-5937C74B46BA}" dt="2026-03-15T18:45:46.056" v="1988" actId="1076"/>
          <ac:spMkLst>
            <pc:docMk/>
            <pc:sldMk cId="2043162423" sldId="277"/>
            <ac:spMk id="15" creationId="{62623C00-D958-64BB-9D27-00159190EB9F}"/>
          </ac:spMkLst>
        </pc:spChg>
        <pc:graphicFrameChg chg="mod modGraphic">
          <ac:chgData name="Keith Stockdale" userId="128edb80-d0f7-4eda-9db1-84c9fd716b42" providerId="ADAL" clId="{AFA5EF56-5E52-4B49-AAA4-5937C74B46BA}" dt="2026-03-15T18:45:46.056" v="1988" actId="1076"/>
          <ac:graphicFrameMkLst>
            <pc:docMk/>
            <pc:sldMk cId="2043162423" sldId="277"/>
            <ac:graphicFrameMk id="8" creationId="{C2C905F9-B03E-EF48-89B0-A0D6F0674B57}"/>
          </ac:graphicFrameMkLst>
        </pc:graphicFrameChg>
      </pc:sldChg>
      <pc:sldChg chg="addSp delSp modSp mod">
        <pc:chgData name="Keith Stockdale" userId="128edb80-d0f7-4eda-9db1-84c9fd716b42" providerId="ADAL" clId="{AFA5EF56-5E52-4B49-AAA4-5937C74B46BA}" dt="2026-03-22T16:24:58.310" v="5850" actId="1076"/>
        <pc:sldMkLst>
          <pc:docMk/>
          <pc:sldMk cId="626245185" sldId="283"/>
        </pc:sldMkLst>
      </pc:sldChg>
      <pc:sldChg chg="addSp delSp modSp add mod addAnim delAnim modAnim modNotesTx">
        <pc:chgData name="Keith Stockdale" userId="128edb80-d0f7-4eda-9db1-84c9fd716b42" providerId="ADAL" clId="{AFA5EF56-5E52-4B49-AAA4-5937C74B46BA}" dt="2026-03-15T12:53:25.947" v="1952" actId="20577"/>
        <pc:sldMkLst>
          <pc:docMk/>
          <pc:sldMk cId="143913403" sldId="284"/>
        </pc:sldMkLst>
        <pc:spChg chg="add mod">
          <ac:chgData name="Keith Stockdale" userId="128edb80-d0f7-4eda-9db1-84c9fd716b42" providerId="ADAL" clId="{AFA5EF56-5E52-4B49-AAA4-5937C74B46BA}" dt="2026-03-15T12:49:10.001" v="1814" actId="20577"/>
          <ac:spMkLst>
            <pc:docMk/>
            <pc:sldMk cId="143913403" sldId="284"/>
            <ac:spMk id="14" creationId="{5F8ADC23-1E32-B2CF-890D-C3BE673AC6A9}"/>
          </ac:spMkLst>
        </pc:spChg>
        <pc:spChg chg="add mod">
          <ac:chgData name="Keith Stockdale" userId="128edb80-d0f7-4eda-9db1-84c9fd716b42" providerId="ADAL" clId="{AFA5EF56-5E52-4B49-AAA4-5937C74B46BA}" dt="2026-03-15T12:51:18.314" v="1823" actId="14100"/>
          <ac:spMkLst>
            <pc:docMk/>
            <pc:sldMk cId="143913403" sldId="284"/>
            <ac:spMk id="17" creationId="{6519B119-7455-C278-6C58-0AE093D6BBF6}"/>
          </ac:spMkLst>
        </pc:spChg>
        <pc:graphicFrameChg chg="add mod modGraphic">
          <ac:chgData name="Keith Stockdale" userId="128edb80-d0f7-4eda-9db1-84c9fd716b42" providerId="ADAL" clId="{AFA5EF56-5E52-4B49-AAA4-5937C74B46BA}" dt="2026-03-15T12:44:03.066" v="1797" actId="14100"/>
          <ac:graphicFrameMkLst>
            <pc:docMk/>
            <pc:sldMk cId="143913403" sldId="284"/>
            <ac:graphicFrameMk id="10" creationId="{15C3713A-3C5B-331D-FC05-AFF6954CC648}"/>
          </ac:graphicFrameMkLst>
        </pc:graphicFrameChg>
        <pc:picChg chg="mod">
          <ac:chgData name="Keith Stockdale" userId="128edb80-d0f7-4eda-9db1-84c9fd716b42" providerId="ADAL" clId="{AFA5EF56-5E52-4B49-AAA4-5937C74B46BA}" dt="2026-03-15T12:48:18.746" v="1803" actId="1076"/>
          <ac:picMkLst>
            <pc:docMk/>
            <pc:sldMk cId="143913403" sldId="284"/>
            <ac:picMk id="6" creationId="{DAA99B73-87CD-EBAB-77FE-534660683950}"/>
          </ac:picMkLst>
        </pc:picChg>
        <pc:picChg chg="mod ord modCrop">
          <ac:chgData name="Keith Stockdale" userId="128edb80-d0f7-4eda-9db1-84c9fd716b42" providerId="ADAL" clId="{AFA5EF56-5E52-4B49-AAA4-5937C74B46BA}" dt="2026-03-15T12:38:24.120" v="1720" actId="1076"/>
          <ac:picMkLst>
            <pc:docMk/>
            <pc:sldMk cId="143913403" sldId="284"/>
            <ac:picMk id="7" creationId="{466C4AA7-5881-0817-7AB6-5CC2DEF9724A}"/>
          </ac:picMkLst>
        </pc:picChg>
        <pc:picChg chg="mod">
          <ac:chgData name="Keith Stockdale" userId="128edb80-d0f7-4eda-9db1-84c9fd716b42" providerId="ADAL" clId="{AFA5EF56-5E52-4B49-AAA4-5937C74B46BA}" dt="2026-03-15T12:38:31.062" v="1722" actId="1076"/>
          <ac:picMkLst>
            <pc:docMk/>
            <pc:sldMk cId="143913403" sldId="284"/>
            <ac:picMk id="8" creationId="{1802B03D-784D-D4B8-6204-9EE7B11121FC}"/>
          </ac:picMkLst>
        </pc:picChg>
        <pc:picChg chg="add mod">
          <ac:chgData name="Keith Stockdale" userId="128edb80-d0f7-4eda-9db1-84c9fd716b42" providerId="ADAL" clId="{AFA5EF56-5E52-4B49-AAA4-5937C74B46BA}" dt="2026-03-15T12:49:28.689" v="1817" actId="14100"/>
          <ac:picMkLst>
            <pc:docMk/>
            <pc:sldMk cId="143913403" sldId="284"/>
            <ac:picMk id="15" creationId="{4EBF3677-789A-BAA2-BCE8-BD7EA80845A6}"/>
          </ac:picMkLst>
        </pc:picChg>
        <pc:picChg chg="add mod">
          <ac:chgData name="Keith Stockdale" userId="128edb80-d0f7-4eda-9db1-84c9fd716b42" providerId="ADAL" clId="{AFA5EF56-5E52-4B49-AAA4-5937C74B46BA}" dt="2026-03-15T12:49:04.598" v="1809" actId="1076"/>
          <ac:picMkLst>
            <pc:docMk/>
            <pc:sldMk cId="143913403" sldId="284"/>
            <ac:picMk id="16" creationId="{1E776F2A-490A-22A3-A413-C868D97F63C2}"/>
          </ac:picMkLst>
        </pc:picChg>
      </pc:sldChg>
      <pc:sldChg chg="addSp delSp modSp add mod addAnim delAnim modAnim">
        <pc:chgData name="Keith Stockdale" userId="128edb80-d0f7-4eda-9db1-84c9fd716b42" providerId="ADAL" clId="{AFA5EF56-5E52-4B49-AAA4-5937C74B46BA}" dt="2026-03-30T06:41:28.492" v="7575" actId="20577"/>
        <pc:sldMkLst>
          <pc:docMk/>
          <pc:sldMk cId="1519399364" sldId="285"/>
        </pc:sldMkLst>
        <pc:spChg chg="mod">
          <ac:chgData name="Keith Stockdale" userId="128edb80-d0f7-4eda-9db1-84c9fd716b42" providerId="ADAL" clId="{AFA5EF56-5E52-4B49-AAA4-5937C74B46BA}" dt="2026-03-30T06:41:28.492" v="7575" actId="20577"/>
          <ac:spMkLst>
            <pc:docMk/>
            <pc:sldMk cId="1519399364" sldId="285"/>
            <ac:spMk id="2" creationId="{218DD81F-CD95-F6D4-0AE4-DA2CEC4944F1}"/>
          </ac:spMkLst>
        </pc:spChg>
        <pc:spChg chg="add del mod">
          <ac:chgData name="Keith Stockdale" userId="128edb80-d0f7-4eda-9db1-84c9fd716b42" providerId="ADAL" clId="{AFA5EF56-5E52-4B49-AAA4-5937C74B46BA}" dt="2026-03-15T18:48:47.568" v="2015"/>
          <ac:spMkLst>
            <pc:docMk/>
            <pc:sldMk cId="1519399364" sldId="285"/>
            <ac:spMk id="10" creationId="{86225D25-68AE-7486-6AFE-D52E49C3A9FD}"/>
          </ac:spMkLst>
        </pc:spChg>
        <pc:spChg chg="add del mod">
          <ac:chgData name="Keith Stockdale" userId="128edb80-d0f7-4eda-9db1-84c9fd716b42" providerId="ADAL" clId="{AFA5EF56-5E52-4B49-AAA4-5937C74B46BA}" dt="2026-03-15T18:48:40.195" v="2014" actId="20577"/>
          <ac:spMkLst>
            <pc:docMk/>
            <pc:sldMk cId="1519399364" sldId="285"/>
            <ac:spMk id="11" creationId="{FD425897-9C21-725A-6029-225E029EAA5A}"/>
          </ac:spMkLst>
        </pc:spChg>
        <pc:spChg chg="add del mod">
          <ac:chgData name="Keith Stockdale" userId="128edb80-d0f7-4eda-9db1-84c9fd716b42" providerId="ADAL" clId="{AFA5EF56-5E52-4B49-AAA4-5937C74B46BA}" dt="2026-03-15T18:48:55.119" v="2016"/>
          <ac:spMkLst>
            <pc:docMk/>
            <pc:sldMk cId="1519399364" sldId="285"/>
            <ac:spMk id="12" creationId="{9378D33E-0B5B-811A-D310-C85CACF37497}"/>
          </ac:spMkLst>
        </pc:spChg>
        <pc:spChg chg="add del mod">
          <ac:chgData name="Keith Stockdale" userId="128edb80-d0f7-4eda-9db1-84c9fd716b42" providerId="ADAL" clId="{AFA5EF56-5E52-4B49-AAA4-5937C74B46BA}" dt="2026-03-15T18:48:34.562" v="2011" actId="20577"/>
          <ac:spMkLst>
            <pc:docMk/>
            <pc:sldMk cId="1519399364" sldId="285"/>
            <ac:spMk id="15" creationId="{A3994D3A-2FB3-8EB1-52DA-1FC08DC543D3}"/>
          </ac:spMkLst>
        </pc:spChg>
      </pc:sldChg>
      <pc:sldChg chg="addSp modSp new mod modClrScheme chgLayout">
        <pc:chgData name="Keith Stockdale" userId="128edb80-d0f7-4eda-9db1-84c9fd716b42" providerId="ADAL" clId="{AFA5EF56-5E52-4B49-AAA4-5937C74B46BA}" dt="2026-03-29T13:11:51.322" v="7365" actId="1076"/>
        <pc:sldMkLst>
          <pc:docMk/>
          <pc:sldMk cId="2719830276" sldId="286"/>
        </pc:sldMkLst>
        <pc:spChg chg="mod ord">
          <ac:chgData name="Keith Stockdale" userId="128edb80-d0f7-4eda-9db1-84c9fd716b42" providerId="ADAL" clId="{AFA5EF56-5E52-4B49-AAA4-5937C74B46BA}" dt="2026-03-17T08:53:41.055" v="2275" actId="700"/>
          <ac:spMkLst>
            <pc:docMk/>
            <pc:sldMk cId="2719830276" sldId="286"/>
            <ac:spMk id="2" creationId="{2207E06E-7E21-DC7F-172A-A1419991F826}"/>
          </ac:spMkLst>
        </pc:spChg>
        <pc:spChg chg="mod ord">
          <ac:chgData name="Keith Stockdale" userId="128edb80-d0f7-4eda-9db1-84c9fd716b42" providerId="ADAL" clId="{AFA5EF56-5E52-4B49-AAA4-5937C74B46BA}" dt="2026-03-17T08:53:41.055" v="2275" actId="700"/>
          <ac:spMkLst>
            <pc:docMk/>
            <pc:sldMk cId="2719830276" sldId="286"/>
            <ac:spMk id="3" creationId="{5E634236-4370-AF31-4E5D-0D8C93D6F5C5}"/>
          </ac:spMkLst>
        </pc:spChg>
        <pc:spChg chg="add mod ord">
          <ac:chgData name="Keith Stockdale" userId="128edb80-d0f7-4eda-9db1-84c9fd716b42" providerId="ADAL" clId="{AFA5EF56-5E52-4B49-AAA4-5937C74B46BA}" dt="2026-03-17T08:54:06.973" v="2289" actId="20577"/>
          <ac:spMkLst>
            <pc:docMk/>
            <pc:sldMk cId="2719830276" sldId="286"/>
            <ac:spMk id="4" creationId="{685523BF-42A6-1462-9E5C-A3B8DA6FC2CC}"/>
          </ac:spMkLst>
        </pc:spChg>
        <pc:spChg chg="add mod">
          <ac:chgData name="Keith Stockdale" userId="128edb80-d0f7-4eda-9db1-84c9fd716b42" providerId="ADAL" clId="{AFA5EF56-5E52-4B49-AAA4-5937C74B46BA}" dt="2026-03-29T13:11:51.322" v="7365" actId="1076"/>
          <ac:spMkLst>
            <pc:docMk/>
            <pc:sldMk cId="2719830276" sldId="286"/>
            <ac:spMk id="6" creationId="{92E3C26A-DE3B-5552-FE29-0BC37CBA7498}"/>
          </ac:spMkLst>
        </pc:spChg>
      </pc:sldChg>
      <pc:sldChg chg="addSp delSp modSp add mod ord modTransition">
        <pc:chgData name="Keith Stockdale" userId="128edb80-d0f7-4eda-9db1-84c9fd716b42" providerId="ADAL" clId="{AFA5EF56-5E52-4B49-AAA4-5937C74B46BA}" dt="2026-03-28T15:46:49.398" v="6906" actId="1076"/>
        <pc:sldMkLst>
          <pc:docMk/>
          <pc:sldMk cId="379812900" sldId="290"/>
        </pc:sldMkLst>
        <pc:spChg chg="mod">
          <ac:chgData name="Keith Stockdale" userId="128edb80-d0f7-4eda-9db1-84c9fd716b42" providerId="ADAL" clId="{AFA5EF56-5E52-4B49-AAA4-5937C74B46BA}" dt="2026-03-17T09:23:13.246" v="2386" actId="20577"/>
          <ac:spMkLst>
            <pc:docMk/>
            <pc:sldMk cId="379812900" sldId="290"/>
            <ac:spMk id="4" creationId="{31604B3A-F73E-786A-115B-62628B6E87D2}"/>
          </ac:spMkLst>
        </pc:spChg>
        <pc:picChg chg="add mod">
          <ac:chgData name="Keith Stockdale" userId="128edb80-d0f7-4eda-9db1-84c9fd716b42" providerId="ADAL" clId="{AFA5EF56-5E52-4B49-AAA4-5937C74B46BA}" dt="2026-03-28T15:46:49.398" v="6906" actId="1076"/>
          <ac:picMkLst>
            <pc:docMk/>
            <pc:sldMk cId="379812900" sldId="290"/>
            <ac:picMk id="6" creationId="{EE81CB2A-F7B4-F276-76CC-E4665FD0BA9D}"/>
          </ac:picMkLst>
        </pc:picChg>
        <pc:picChg chg="add mod">
          <ac:chgData name="Keith Stockdale" userId="128edb80-d0f7-4eda-9db1-84c9fd716b42" providerId="ADAL" clId="{AFA5EF56-5E52-4B49-AAA4-5937C74B46BA}" dt="2026-03-17T09:40:21.131" v="2397" actId="1076"/>
          <ac:picMkLst>
            <pc:docMk/>
            <pc:sldMk cId="379812900" sldId="290"/>
            <ac:picMk id="11" creationId="{FAF16FA8-7583-2E31-F954-083F5156B302}"/>
          </ac:picMkLst>
        </pc:picChg>
      </pc:sldChg>
      <pc:sldChg chg="addSp modSp new mod modAnim">
        <pc:chgData name="Keith Stockdale" userId="128edb80-d0f7-4eda-9db1-84c9fd716b42" providerId="ADAL" clId="{AFA5EF56-5E52-4B49-AAA4-5937C74B46BA}" dt="2026-03-28T17:01:49.410" v="7080" actId="20577"/>
        <pc:sldMkLst>
          <pc:docMk/>
          <pc:sldMk cId="1692771013" sldId="299"/>
        </pc:sldMkLst>
        <pc:spChg chg="mod">
          <ac:chgData name="Keith Stockdale" userId="128edb80-d0f7-4eda-9db1-84c9fd716b42" providerId="ADAL" clId="{AFA5EF56-5E52-4B49-AAA4-5937C74B46BA}" dt="2026-03-28T17:01:49.410" v="7080" actId="20577"/>
          <ac:spMkLst>
            <pc:docMk/>
            <pc:sldMk cId="1692771013" sldId="299"/>
            <ac:spMk id="2" creationId="{D1D5D7E5-D2C6-DB39-525C-07FE2D6C3D1E}"/>
          </ac:spMkLst>
        </pc:spChg>
        <pc:spChg chg="add mod">
          <ac:chgData name="Keith Stockdale" userId="128edb80-d0f7-4eda-9db1-84c9fd716b42" providerId="ADAL" clId="{AFA5EF56-5E52-4B49-AAA4-5937C74B46BA}" dt="2026-03-17T14:22:09.546" v="3384" actId="20577"/>
          <ac:spMkLst>
            <pc:docMk/>
            <pc:sldMk cId="1692771013" sldId="299"/>
            <ac:spMk id="6" creationId="{C5AB4D77-D7B8-7B80-AF06-EDE5E22B3E58}"/>
          </ac:spMkLst>
        </pc:spChg>
      </pc:sldChg>
      <pc:sldChg chg="modSp add mod modTransition">
        <pc:chgData name="Keith Stockdale" userId="128edb80-d0f7-4eda-9db1-84c9fd716b42" providerId="ADAL" clId="{AFA5EF56-5E52-4B49-AAA4-5937C74B46BA}" dt="2026-03-28T17:01:53.162" v="7082" actId="20577"/>
        <pc:sldMkLst>
          <pc:docMk/>
          <pc:sldMk cId="2713211985" sldId="300"/>
        </pc:sldMkLst>
        <pc:spChg chg="mod">
          <ac:chgData name="Keith Stockdale" userId="128edb80-d0f7-4eda-9db1-84c9fd716b42" providerId="ADAL" clId="{AFA5EF56-5E52-4B49-AAA4-5937C74B46BA}" dt="2026-03-28T17:01:53.162" v="7082" actId="20577"/>
          <ac:spMkLst>
            <pc:docMk/>
            <pc:sldMk cId="2713211985" sldId="300"/>
            <ac:spMk id="2" creationId="{D039E01B-1038-B180-F67D-CCFDFB8DD4E6}"/>
          </ac:spMkLst>
        </pc:spChg>
        <pc:spChg chg="mod">
          <ac:chgData name="Keith Stockdale" userId="128edb80-d0f7-4eda-9db1-84c9fd716b42" providerId="ADAL" clId="{AFA5EF56-5E52-4B49-AAA4-5937C74B46BA}" dt="2026-03-17T14:22:03.828" v="3377" actId="20577"/>
          <ac:spMkLst>
            <pc:docMk/>
            <pc:sldMk cId="2713211985" sldId="300"/>
            <ac:spMk id="6" creationId="{5CDD0948-0C97-7AAD-D13E-8C2D96648188}"/>
          </ac:spMkLst>
        </pc:spChg>
      </pc:sldChg>
      <pc:sldChg chg="modSp add mod modTransition">
        <pc:chgData name="Keith Stockdale" userId="128edb80-d0f7-4eda-9db1-84c9fd716b42" providerId="ADAL" clId="{AFA5EF56-5E52-4B49-AAA4-5937C74B46BA}" dt="2026-03-28T17:02:03.615" v="7086" actId="20577"/>
        <pc:sldMkLst>
          <pc:docMk/>
          <pc:sldMk cId="2977892737" sldId="301"/>
        </pc:sldMkLst>
        <pc:spChg chg="mod">
          <ac:chgData name="Keith Stockdale" userId="128edb80-d0f7-4eda-9db1-84c9fd716b42" providerId="ADAL" clId="{AFA5EF56-5E52-4B49-AAA4-5937C74B46BA}" dt="2026-03-28T17:02:03.615" v="7086" actId="20577"/>
          <ac:spMkLst>
            <pc:docMk/>
            <pc:sldMk cId="2977892737" sldId="301"/>
            <ac:spMk id="2" creationId="{F35422A6-E8BA-CE9C-A030-79ED866CC6A0}"/>
          </ac:spMkLst>
        </pc:spChg>
        <pc:spChg chg="mod">
          <ac:chgData name="Keith Stockdale" userId="128edb80-d0f7-4eda-9db1-84c9fd716b42" providerId="ADAL" clId="{AFA5EF56-5E52-4B49-AAA4-5937C74B46BA}" dt="2026-03-17T14:32:24.023" v="3416" actId="20577"/>
          <ac:spMkLst>
            <pc:docMk/>
            <pc:sldMk cId="2977892737" sldId="301"/>
            <ac:spMk id="6" creationId="{F2A8A738-A399-4797-9FA5-B1C4A5DC6391}"/>
          </ac:spMkLst>
        </pc:spChg>
      </pc:sldChg>
      <pc:sldChg chg="modSp add mod">
        <pc:chgData name="Keith Stockdale" userId="128edb80-d0f7-4eda-9db1-84c9fd716b42" providerId="ADAL" clId="{AFA5EF56-5E52-4B49-AAA4-5937C74B46BA}" dt="2026-03-28T17:02:08.872" v="7088" actId="20577"/>
        <pc:sldMkLst>
          <pc:docMk/>
          <pc:sldMk cId="1678977956" sldId="302"/>
        </pc:sldMkLst>
        <pc:spChg chg="mod">
          <ac:chgData name="Keith Stockdale" userId="128edb80-d0f7-4eda-9db1-84c9fd716b42" providerId="ADAL" clId="{AFA5EF56-5E52-4B49-AAA4-5937C74B46BA}" dt="2026-03-28T17:02:08.872" v="7088" actId="20577"/>
          <ac:spMkLst>
            <pc:docMk/>
            <pc:sldMk cId="1678977956" sldId="302"/>
            <ac:spMk id="2" creationId="{47AD79A3-58DB-4DFD-0592-73A8BFBB64D9}"/>
          </ac:spMkLst>
        </pc:spChg>
        <pc:spChg chg="mod">
          <ac:chgData name="Keith Stockdale" userId="128edb80-d0f7-4eda-9db1-84c9fd716b42" providerId="ADAL" clId="{AFA5EF56-5E52-4B49-AAA4-5937C74B46BA}" dt="2026-03-17T14:35:03.237" v="3472" actId="1036"/>
          <ac:spMkLst>
            <pc:docMk/>
            <pc:sldMk cId="1678977956" sldId="302"/>
            <ac:spMk id="6" creationId="{0B1D5711-5F9E-31AB-6F30-1B9F3D33CA53}"/>
          </ac:spMkLst>
        </pc:spChg>
      </pc:sldChg>
      <pc:sldChg chg="modSp mod ord addAnim delAnim modAnim">
        <pc:chgData name="Keith Stockdale" userId="128edb80-d0f7-4eda-9db1-84c9fd716b42" providerId="ADAL" clId="{AFA5EF56-5E52-4B49-AAA4-5937C74B46BA}" dt="2026-03-28T17:02:15.036" v="7090" actId="20577"/>
        <pc:sldMkLst>
          <pc:docMk/>
          <pc:sldMk cId="1885549338" sldId="305"/>
        </pc:sldMkLst>
        <pc:spChg chg="mod">
          <ac:chgData name="Keith Stockdale" userId="128edb80-d0f7-4eda-9db1-84c9fd716b42" providerId="ADAL" clId="{AFA5EF56-5E52-4B49-AAA4-5937C74B46BA}" dt="2026-03-28T17:02:15.036" v="7090" actId="20577"/>
          <ac:spMkLst>
            <pc:docMk/>
            <pc:sldMk cId="1885549338" sldId="305"/>
            <ac:spMk id="2" creationId="{D8212F99-E6B8-16CF-C6F1-F08E5EF1261C}"/>
          </ac:spMkLst>
        </pc:spChg>
      </pc:sldChg>
      <pc:sldChg chg="addSp delSp modSp mod ord">
        <pc:chgData name="Keith Stockdale" userId="128edb80-d0f7-4eda-9db1-84c9fd716b42" providerId="ADAL" clId="{AFA5EF56-5E52-4B49-AAA4-5937C74B46BA}" dt="2026-03-28T15:52:33.455" v="6923" actId="1076"/>
        <pc:sldMkLst>
          <pc:docMk/>
          <pc:sldMk cId="3720976312" sldId="306"/>
        </pc:sldMkLst>
        <pc:picChg chg="add mod">
          <ac:chgData name="Keith Stockdale" userId="128edb80-d0f7-4eda-9db1-84c9fd716b42" providerId="ADAL" clId="{AFA5EF56-5E52-4B49-AAA4-5937C74B46BA}" dt="2026-03-28T15:52:29.860" v="6922" actId="1076"/>
          <ac:picMkLst>
            <pc:docMk/>
            <pc:sldMk cId="3720976312" sldId="306"/>
            <ac:picMk id="7" creationId="{25CCC34C-DFF3-F287-548A-685C4C00F9A2}"/>
          </ac:picMkLst>
        </pc:picChg>
        <pc:picChg chg="mod">
          <ac:chgData name="Keith Stockdale" userId="128edb80-d0f7-4eda-9db1-84c9fd716b42" providerId="ADAL" clId="{AFA5EF56-5E52-4B49-AAA4-5937C74B46BA}" dt="2026-03-28T15:52:33.455" v="6923" actId="1076"/>
          <ac:picMkLst>
            <pc:docMk/>
            <pc:sldMk cId="3720976312" sldId="306"/>
            <ac:picMk id="8" creationId="{8EF652D1-207F-7C87-F472-DB0EA60893BE}"/>
          </ac:picMkLst>
        </pc:picChg>
      </pc:sldChg>
      <pc:sldChg chg="modSp mod">
        <pc:chgData name="Keith Stockdale" userId="128edb80-d0f7-4eda-9db1-84c9fd716b42" providerId="ADAL" clId="{AFA5EF56-5E52-4B49-AAA4-5937C74B46BA}" dt="2026-03-28T17:02:24.068" v="7092" actId="20577"/>
        <pc:sldMkLst>
          <pc:docMk/>
          <pc:sldMk cId="462176877" sldId="309"/>
        </pc:sldMkLst>
        <pc:spChg chg="mod">
          <ac:chgData name="Keith Stockdale" userId="128edb80-d0f7-4eda-9db1-84c9fd716b42" providerId="ADAL" clId="{AFA5EF56-5E52-4B49-AAA4-5937C74B46BA}" dt="2026-03-28T17:02:24.068" v="7092" actId="20577"/>
          <ac:spMkLst>
            <pc:docMk/>
            <pc:sldMk cId="462176877" sldId="309"/>
            <ac:spMk id="2" creationId="{E169A9CD-077E-852B-3A90-0D47FF39103A}"/>
          </ac:spMkLst>
        </pc:spChg>
      </pc:sldChg>
      <pc:sldChg chg="modSp mod">
        <pc:chgData name="Keith Stockdale" userId="128edb80-d0f7-4eda-9db1-84c9fd716b42" providerId="ADAL" clId="{AFA5EF56-5E52-4B49-AAA4-5937C74B46BA}" dt="2026-03-28T17:02:28.142" v="7094" actId="20577"/>
        <pc:sldMkLst>
          <pc:docMk/>
          <pc:sldMk cId="1537185446" sldId="311"/>
        </pc:sldMkLst>
        <pc:spChg chg="mod">
          <ac:chgData name="Keith Stockdale" userId="128edb80-d0f7-4eda-9db1-84c9fd716b42" providerId="ADAL" clId="{AFA5EF56-5E52-4B49-AAA4-5937C74B46BA}" dt="2026-03-28T17:02:28.142" v="7094" actId="20577"/>
          <ac:spMkLst>
            <pc:docMk/>
            <pc:sldMk cId="1537185446" sldId="311"/>
            <ac:spMk id="2" creationId="{C457B0CF-718F-29CF-A0A1-307E55C93DE4}"/>
          </ac:spMkLst>
        </pc:spChg>
      </pc:sldChg>
      <pc:sldChg chg="modSp mod modTransition addAnim delAnim modAnim">
        <pc:chgData name="Keith Stockdale" userId="128edb80-d0f7-4eda-9db1-84c9fd716b42" providerId="ADAL" clId="{AFA5EF56-5E52-4B49-AAA4-5937C74B46BA}" dt="2026-03-28T17:02:33.988" v="7096" actId="20577"/>
        <pc:sldMkLst>
          <pc:docMk/>
          <pc:sldMk cId="111817795" sldId="318"/>
        </pc:sldMkLst>
        <pc:spChg chg="mod">
          <ac:chgData name="Keith Stockdale" userId="128edb80-d0f7-4eda-9db1-84c9fd716b42" providerId="ADAL" clId="{AFA5EF56-5E52-4B49-AAA4-5937C74B46BA}" dt="2026-03-28T17:02:33.988" v="7096" actId="20577"/>
          <ac:spMkLst>
            <pc:docMk/>
            <pc:sldMk cId="111817795" sldId="318"/>
            <ac:spMk id="2" creationId="{52738499-2D20-2A29-F4C0-D37293657792}"/>
          </ac:spMkLst>
        </pc:spChg>
      </pc:sldChg>
      <pc:sldChg chg="modSp mod">
        <pc:chgData name="Keith Stockdale" userId="128edb80-d0f7-4eda-9db1-84c9fd716b42" providerId="ADAL" clId="{AFA5EF56-5E52-4B49-AAA4-5937C74B46BA}" dt="2026-03-28T17:02:38.929" v="7100" actId="20577"/>
        <pc:sldMkLst>
          <pc:docMk/>
          <pc:sldMk cId="2031637044" sldId="319"/>
        </pc:sldMkLst>
        <pc:spChg chg="mod">
          <ac:chgData name="Keith Stockdale" userId="128edb80-d0f7-4eda-9db1-84c9fd716b42" providerId="ADAL" clId="{AFA5EF56-5E52-4B49-AAA4-5937C74B46BA}" dt="2026-03-28T17:02:38.929" v="7100" actId="20577"/>
          <ac:spMkLst>
            <pc:docMk/>
            <pc:sldMk cId="2031637044" sldId="319"/>
            <ac:spMk id="2" creationId="{38E5C5B6-B60D-E662-BBEC-D6329251CE20}"/>
          </ac:spMkLst>
        </pc:spChg>
      </pc:sldChg>
      <pc:sldChg chg="modSp mod">
        <pc:chgData name="Keith Stockdale" userId="128edb80-d0f7-4eda-9db1-84c9fd716b42" providerId="ADAL" clId="{AFA5EF56-5E52-4B49-AAA4-5937C74B46BA}" dt="2026-03-28T17:02:43.638" v="7102" actId="20577"/>
        <pc:sldMkLst>
          <pc:docMk/>
          <pc:sldMk cId="70282468" sldId="320"/>
        </pc:sldMkLst>
        <pc:spChg chg="mod">
          <ac:chgData name="Keith Stockdale" userId="128edb80-d0f7-4eda-9db1-84c9fd716b42" providerId="ADAL" clId="{AFA5EF56-5E52-4B49-AAA4-5937C74B46BA}" dt="2026-03-28T17:02:43.638" v="7102" actId="20577"/>
          <ac:spMkLst>
            <pc:docMk/>
            <pc:sldMk cId="70282468" sldId="320"/>
            <ac:spMk id="2" creationId="{5F9C0E8F-AF7F-F2B2-91A4-E380C9F69300}"/>
          </ac:spMkLst>
        </pc:spChg>
      </pc:sldChg>
      <pc:sldChg chg="addSp delSp modSp mod">
        <pc:chgData name="Keith Stockdale" userId="128edb80-d0f7-4eda-9db1-84c9fd716b42" providerId="ADAL" clId="{AFA5EF56-5E52-4B49-AAA4-5937C74B46BA}" dt="2026-03-28T15:53:50.088" v="6928" actId="1076"/>
        <pc:sldMkLst>
          <pc:docMk/>
          <pc:sldMk cId="3350410525" sldId="321"/>
        </pc:sldMkLst>
        <pc:picChg chg="add mod">
          <ac:chgData name="Keith Stockdale" userId="128edb80-d0f7-4eda-9db1-84c9fd716b42" providerId="ADAL" clId="{AFA5EF56-5E52-4B49-AAA4-5937C74B46BA}" dt="2026-03-28T15:53:46.629" v="6927" actId="1076"/>
          <ac:picMkLst>
            <pc:docMk/>
            <pc:sldMk cId="3350410525" sldId="321"/>
            <ac:picMk id="7" creationId="{366D35E2-F8C7-83BB-D92F-B0ABBC943279}"/>
          </ac:picMkLst>
        </pc:picChg>
        <pc:picChg chg="mod">
          <ac:chgData name="Keith Stockdale" userId="128edb80-d0f7-4eda-9db1-84c9fd716b42" providerId="ADAL" clId="{AFA5EF56-5E52-4B49-AAA4-5937C74B46BA}" dt="2026-03-28T15:53:50.088" v="6928" actId="1076"/>
          <ac:picMkLst>
            <pc:docMk/>
            <pc:sldMk cId="3350410525" sldId="321"/>
            <ac:picMk id="8" creationId="{75DE0ACF-EE08-3CCF-37F7-598187F24A69}"/>
          </ac:picMkLst>
        </pc:picChg>
      </pc:sldChg>
      <pc:sldChg chg="modSp mod">
        <pc:chgData name="Keith Stockdale" userId="128edb80-d0f7-4eda-9db1-84c9fd716b42" providerId="ADAL" clId="{AFA5EF56-5E52-4B49-AAA4-5937C74B46BA}" dt="2026-03-29T13:20:49.759" v="7514" actId="1038"/>
        <pc:sldMkLst>
          <pc:docMk/>
          <pc:sldMk cId="4170356240" sldId="327"/>
        </pc:sldMkLst>
        <pc:spChg chg="mod">
          <ac:chgData name="Keith Stockdale" userId="128edb80-d0f7-4eda-9db1-84c9fd716b42" providerId="ADAL" clId="{AFA5EF56-5E52-4B49-AAA4-5937C74B46BA}" dt="2026-03-29T13:20:49.759" v="7514" actId="1038"/>
          <ac:spMkLst>
            <pc:docMk/>
            <pc:sldMk cId="4170356240" sldId="327"/>
            <ac:spMk id="6" creationId="{C92637DD-6F04-15CC-676B-063E5AF70FF4}"/>
          </ac:spMkLst>
        </pc:spChg>
      </pc:sldChg>
      <pc:sldChg chg="modSp mod modTransition addAnim delAnim modAnim">
        <pc:chgData name="Keith Stockdale" userId="128edb80-d0f7-4eda-9db1-84c9fd716b42" providerId="ADAL" clId="{AFA5EF56-5E52-4B49-AAA4-5937C74B46BA}" dt="2026-03-27T15:23:04.818" v="6528" actId="20577"/>
        <pc:sldMkLst>
          <pc:docMk/>
          <pc:sldMk cId="2377141542" sldId="330"/>
        </pc:sldMkLst>
        <pc:spChg chg="mod">
          <ac:chgData name="Keith Stockdale" userId="128edb80-d0f7-4eda-9db1-84c9fd716b42" providerId="ADAL" clId="{AFA5EF56-5E52-4B49-AAA4-5937C74B46BA}" dt="2026-03-27T15:23:04.818" v="6528" actId="20577"/>
          <ac:spMkLst>
            <pc:docMk/>
            <pc:sldMk cId="2377141542" sldId="330"/>
            <ac:spMk id="8" creationId="{653D23FA-1DA4-6D99-2265-69D402452EA9}"/>
          </ac:spMkLst>
        </pc:spChg>
      </pc:sldChg>
      <pc:sldChg chg="modNotesTx">
        <pc:chgData name="Keith Stockdale" userId="128edb80-d0f7-4eda-9db1-84c9fd716b42" providerId="ADAL" clId="{AFA5EF56-5E52-4B49-AAA4-5937C74B46BA}" dt="2026-03-30T06:40:00.698" v="7561" actId="20577"/>
        <pc:sldMkLst>
          <pc:docMk/>
          <pc:sldMk cId="192122638" sldId="333"/>
        </pc:sldMkLst>
      </pc:sldChg>
      <pc:sldChg chg="modSp mod">
        <pc:chgData name="Keith Stockdale" userId="128edb80-d0f7-4eda-9db1-84c9fd716b42" providerId="ADAL" clId="{AFA5EF56-5E52-4B49-AAA4-5937C74B46BA}" dt="2026-03-28T17:03:04.859" v="7108" actId="20577"/>
        <pc:sldMkLst>
          <pc:docMk/>
          <pc:sldMk cId="340017261" sldId="334"/>
        </pc:sldMkLst>
        <pc:spChg chg="mod">
          <ac:chgData name="Keith Stockdale" userId="128edb80-d0f7-4eda-9db1-84c9fd716b42" providerId="ADAL" clId="{AFA5EF56-5E52-4B49-AAA4-5937C74B46BA}" dt="2026-03-28T17:03:04.859" v="7108" actId="20577"/>
          <ac:spMkLst>
            <pc:docMk/>
            <pc:sldMk cId="340017261" sldId="334"/>
            <ac:spMk id="4" creationId="{7521280D-F670-DBB5-7819-BA13685EFF4F}"/>
          </ac:spMkLst>
        </pc:spChg>
      </pc:sldChg>
      <pc:sldChg chg="modSp mod ord">
        <pc:chgData name="Keith Stockdale" userId="128edb80-d0f7-4eda-9db1-84c9fd716b42" providerId="ADAL" clId="{AFA5EF56-5E52-4B49-AAA4-5937C74B46BA}" dt="2026-03-27T11:22:02.399" v="6499"/>
        <pc:sldMkLst>
          <pc:docMk/>
          <pc:sldMk cId="1951811637" sldId="337"/>
        </pc:sldMkLst>
        <pc:picChg chg="mod">
          <ac:chgData name="Keith Stockdale" userId="128edb80-d0f7-4eda-9db1-84c9fd716b42" providerId="ADAL" clId="{AFA5EF56-5E52-4B49-AAA4-5937C74B46BA}" dt="2026-03-22T17:45:46.024" v="6222" actId="1076"/>
          <ac:picMkLst>
            <pc:docMk/>
            <pc:sldMk cId="1951811637" sldId="337"/>
            <ac:picMk id="12" creationId="{87433D06-3599-C7CB-9F5A-9EC54491549A}"/>
          </ac:picMkLst>
        </pc:picChg>
      </pc:sldChg>
      <pc:sldChg chg="modSp mod">
        <pc:chgData name="Keith Stockdale" userId="128edb80-d0f7-4eda-9db1-84c9fd716b42" providerId="ADAL" clId="{AFA5EF56-5E52-4B49-AAA4-5937C74B46BA}" dt="2026-03-28T17:03:10.697" v="7110" actId="20577"/>
        <pc:sldMkLst>
          <pc:docMk/>
          <pc:sldMk cId="622106251" sldId="340"/>
        </pc:sldMkLst>
        <pc:spChg chg="mod">
          <ac:chgData name="Keith Stockdale" userId="128edb80-d0f7-4eda-9db1-84c9fd716b42" providerId="ADAL" clId="{AFA5EF56-5E52-4B49-AAA4-5937C74B46BA}" dt="2026-03-28T17:03:10.697" v="7110" actId="20577"/>
          <ac:spMkLst>
            <pc:docMk/>
            <pc:sldMk cId="622106251" sldId="340"/>
            <ac:spMk id="4" creationId="{97097298-32A2-4B45-DB82-F9B10178B5FF}"/>
          </ac:spMkLst>
        </pc:spChg>
      </pc:sldChg>
      <pc:sldChg chg="modSp mod">
        <pc:chgData name="Keith Stockdale" userId="128edb80-d0f7-4eda-9db1-84c9fd716b42" providerId="ADAL" clId="{AFA5EF56-5E52-4B49-AAA4-5937C74B46BA}" dt="2026-03-28T17:04:41.887" v="7117"/>
        <pc:sldMkLst>
          <pc:docMk/>
          <pc:sldMk cId="2794164169" sldId="345"/>
        </pc:sldMkLst>
        <pc:spChg chg="mod">
          <ac:chgData name="Keith Stockdale" userId="128edb80-d0f7-4eda-9db1-84c9fd716b42" providerId="ADAL" clId="{AFA5EF56-5E52-4B49-AAA4-5937C74B46BA}" dt="2026-03-28T17:04:41.887" v="7117"/>
          <ac:spMkLst>
            <pc:docMk/>
            <pc:sldMk cId="2794164169" sldId="345"/>
            <ac:spMk id="2" creationId="{5DA78249-0E5A-8123-5A75-AE2BEDF9B045}"/>
          </ac:spMkLst>
        </pc:spChg>
        <pc:spChg chg="mod">
          <ac:chgData name="Keith Stockdale" userId="128edb80-d0f7-4eda-9db1-84c9fd716b42" providerId="ADAL" clId="{AFA5EF56-5E52-4B49-AAA4-5937C74B46BA}" dt="2026-03-22T14:17:13.178" v="5234" actId="20577"/>
          <ac:spMkLst>
            <pc:docMk/>
            <pc:sldMk cId="2794164169" sldId="345"/>
            <ac:spMk id="8" creationId="{628DBBC2-6A55-D3BE-5B70-A3338EE17B73}"/>
          </ac:spMkLst>
        </pc:spChg>
      </pc:sldChg>
      <pc:sldChg chg="modSp mod ord modTransition modAnim">
        <pc:chgData name="Keith Stockdale" userId="128edb80-d0f7-4eda-9db1-84c9fd716b42" providerId="ADAL" clId="{AFA5EF56-5E52-4B49-AAA4-5937C74B46BA}" dt="2026-03-29T13:21:29.985" v="7517"/>
        <pc:sldMkLst>
          <pc:docMk/>
          <pc:sldMk cId="375599599" sldId="346"/>
        </pc:sldMkLst>
        <pc:spChg chg="mod">
          <ac:chgData name="Keith Stockdale" userId="128edb80-d0f7-4eda-9db1-84c9fd716b42" providerId="ADAL" clId="{AFA5EF56-5E52-4B49-AAA4-5937C74B46BA}" dt="2026-03-28T17:03:18.326" v="7112" actId="20577"/>
          <ac:spMkLst>
            <pc:docMk/>
            <pc:sldMk cId="375599599" sldId="346"/>
            <ac:spMk id="2" creationId="{FEBECDE9-7837-7D21-3AA9-C154643AD07B}"/>
          </ac:spMkLst>
        </pc:spChg>
        <pc:spChg chg="mod">
          <ac:chgData name="Keith Stockdale" userId="128edb80-d0f7-4eda-9db1-84c9fd716b42" providerId="ADAL" clId="{AFA5EF56-5E52-4B49-AAA4-5937C74B46BA}" dt="2026-03-22T14:15:54.422" v="5202" actId="20577"/>
          <ac:spMkLst>
            <pc:docMk/>
            <pc:sldMk cId="375599599" sldId="346"/>
            <ac:spMk id="8" creationId="{73FD7842-195C-A6A7-1100-5DFBE7B1DE5D}"/>
          </ac:spMkLst>
        </pc:spChg>
      </pc:sldChg>
      <pc:sldChg chg="modSp mod">
        <pc:chgData name="Keith Stockdale" userId="128edb80-d0f7-4eda-9db1-84c9fd716b42" providerId="ADAL" clId="{AFA5EF56-5E52-4B49-AAA4-5937C74B46BA}" dt="2026-03-28T17:04:41.887" v="7117"/>
        <pc:sldMkLst>
          <pc:docMk/>
          <pc:sldMk cId="3253313334" sldId="347"/>
        </pc:sldMkLst>
        <pc:spChg chg="mod">
          <ac:chgData name="Keith Stockdale" userId="128edb80-d0f7-4eda-9db1-84c9fd716b42" providerId="ADAL" clId="{AFA5EF56-5E52-4B49-AAA4-5937C74B46BA}" dt="2026-03-28T17:04:41.887" v="7117"/>
          <ac:spMkLst>
            <pc:docMk/>
            <pc:sldMk cId="3253313334" sldId="347"/>
            <ac:spMk id="2" creationId="{4EE77980-C982-4E2B-6513-CA97FC98D465}"/>
          </ac:spMkLst>
        </pc:spChg>
        <pc:spChg chg="mod">
          <ac:chgData name="Keith Stockdale" userId="128edb80-d0f7-4eda-9db1-84c9fd716b42" providerId="ADAL" clId="{AFA5EF56-5E52-4B49-AAA4-5937C74B46BA}" dt="2026-03-22T17:47:14.014" v="6230" actId="20577"/>
          <ac:spMkLst>
            <pc:docMk/>
            <pc:sldMk cId="3253313334" sldId="347"/>
            <ac:spMk id="8" creationId="{EB0E65E5-BA58-B092-566B-D9AF9067FE51}"/>
          </ac:spMkLst>
        </pc:spChg>
      </pc:sldChg>
      <pc:sldChg chg="addSp delSp modSp mod ord">
        <pc:chgData name="Keith Stockdale" userId="128edb80-d0f7-4eda-9db1-84c9fd716b42" providerId="ADAL" clId="{AFA5EF56-5E52-4B49-AAA4-5937C74B46BA}" dt="2026-03-28T16:42:18.365" v="6953" actId="1076"/>
        <pc:sldMkLst>
          <pc:docMk/>
          <pc:sldMk cId="521701605" sldId="349"/>
        </pc:sldMkLst>
        <pc:picChg chg="add mod">
          <ac:chgData name="Keith Stockdale" userId="128edb80-d0f7-4eda-9db1-84c9fd716b42" providerId="ADAL" clId="{AFA5EF56-5E52-4B49-AAA4-5937C74B46BA}" dt="2026-03-28T16:42:18.365" v="6953" actId="1076"/>
          <ac:picMkLst>
            <pc:docMk/>
            <pc:sldMk cId="521701605" sldId="349"/>
            <ac:picMk id="7" creationId="{3C494847-E7D5-45F4-53E2-A1A99FAE8373}"/>
          </ac:picMkLst>
        </pc:picChg>
      </pc:sldChg>
      <pc:sldChg chg="addSp delSp modSp new mod ord modNotesTx">
        <pc:chgData name="Keith Stockdale" userId="128edb80-d0f7-4eda-9db1-84c9fd716b42" providerId="ADAL" clId="{AFA5EF56-5E52-4B49-AAA4-5937C74B46BA}" dt="2026-03-28T15:51:05.841" v="6916" actId="1076"/>
        <pc:sldMkLst>
          <pc:docMk/>
          <pc:sldMk cId="1934079022" sldId="350"/>
        </pc:sldMkLst>
        <pc:spChg chg="mod">
          <ac:chgData name="Keith Stockdale" userId="128edb80-d0f7-4eda-9db1-84c9fd716b42" providerId="ADAL" clId="{AFA5EF56-5E52-4B49-AAA4-5937C74B46BA}" dt="2026-03-19T19:59:17.123" v="3509" actId="20577"/>
          <ac:spMkLst>
            <pc:docMk/>
            <pc:sldMk cId="1934079022" sldId="350"/>
            <ac:spMk id="2" creationId="{9712A8F6-F34D-404C-B70B-56E858744A42}"/>
          </ac:spMkLst>
        </pc:spChg>
        <pc:picChg chg="add mod">
          <ac:chgData name="Keith Stockdale" userId="128edb80-d0f7-4eda-9db1-84c9fd716b42" providerId="ADAL" clId="{AFA5EF56-5E52-4B49-AAA4-5937C74B46BA}" dt="2026-03-28T15:51:05.841" v="6916" actId="1076"/>
          <ac:picMkLst>
            <pc:docMk/>
            <pc:sldMk cId="1934079022" sldId="350"/>
            <ac:picMk id="7" creationId="{1B15BDA8-438D-8E2E-A39D-2C53C0BE4263}"/>
          </ac:picMkLst>
        </pc:picChg>
        <pc:picChg chg="add mod">
          <ac:chgData name="Keith Stockdale" userId="128edb80-d0f7-4eda-9db1-84c9fd716b42" providerId="ADAL" clId="{AFA5EF56-5E52-4B49-AAA4-5937C74B46BA}" dt="2026-03-19T20:01:30.992" v="3519" actId="1076"/>
          <ac:picMkLst>
            <pc:docMk/>
            <pc:sldMk cId="1934079022" sldId="350"/>
            <ac:picMk id="8" creationId="{50E25412-5EF8-2C0B-493A-95DE4832D705}"/>
          </ac:picMkLst>
        </pc:picChg>
      </pc:sldChg>
      <pc:sldChg chg="addSp modSp new mod">
        <pc:chgData name="Keith Stockdale" userId="128edb80-d0f7-4eda-9db1-84c9fd716b42" providerId="ADAL" clId="{AFA5EF56-5E52-4B49-AAA4-5937C74B46BA}" dt="2026-03-28T17:04:51.573" v="7118"/>
        <pc:sldMkLst>
          <pc:docMk/>
          <pc:sldMk cId="3572505286" sldId="351"/>
        </pc:sldMkLst>
        <pc:spChg chg="mod">
          <ac:chgData name="Keith Stockdale" userId="128edb80-d0f7-4eda-9db1-84c9fd716b42" providerId="ADAL" clId="{AFA5EF56-5E52-4B49-AAA4-5937C74B46BA}" dt="2026-03-28T17:04:51.573" v="7118"/>
          <ac:spMkLst>
            <pc:docMk/>
            <pc:sldMk cId="3572505286" sldId="351"/>
            <ac:spMk id="2" creationId="{21E03A21-403B-B9EC-1F37-A8EE4428568E}"/>
          </ac:spMkLst>
        </pc:spChg>
        <pc:spChg chg="add mod">
          <ac:chgData name="Keith Stockdale" userId="128edb80-d0f7-4eda-9db1-84c9fd716b42" providerId="ADAL" clId="{AFA5EF56-5E52-4B49-AAA4-5937C74B46BA}" dt="2026-03-19T22:16:35.811" v="3550" actId="1076"/>
          <ac:spMkLst>
            <pc:docMk/>
            <pc:sldMk cId="3572505286" sldId="351"/>
            <ac:spMk id="6" creationId="{4798C656-D280-D662-3A13-0CFB8EA897CD}"/>
          </ac:spMkLst>
        </pc:spChg>
      </pc:sldChg>
      <pc:sldChg chg="modSp add mod modTransition">
        <pc:chgData name="Keith Stockdale" userId="128edb80-d0f7-4eda-9db1-84c9fd716b42" providerId="ADAL" clId="{AFA5EF56-5E52-4B49-AAA4-5937C74B46BA}" dt="2026-03-28T17:04:51.573" v="7118"/>
        <pc:sldMkLst>
          <pc:docMk/>
          <pc:sldMk cId="2273672238" sldId="352"/>
        </pc:sldMkLst>
        <pc:spChg chg="mod">
          <ac:chgData name="Keith Stockdale" userId="128edb80-d0f7-4eda-9db1-84c9fd716b42" providerId="ADAL" clId="{AFA5EF56-5E52-4B49-AAA4-5937C74B46BA}" dt="2026-03-28T17:04:51.573" v="7118"/>
          <ac:spMkLst>
            <pc:docMk/>
            <pc:sldMk cId="2273672238" sldId="352"/>
            <ac:spMk id="2" creationId="{5E1DF8AE-50CF-2495-9E26-4AC642F2EE46}"/>
          </ac:spMkLst>
        </pc:spChg>
        <pc:spChg chg="mod">
          <ac:chgData name="Keith Stockdale" userId="128edb80-d0f7-4eda-9db1-84c9fd716b42" providerId="ADAL" clId="{AFA5EF56-5E52-4B49-AAA4-5937C74B46BA}" dt="2026-03-19T22:18:21.490" v="3559" actId="20577"/>
          <ac:spMkLst>
            <pc:docMk/>
            <pc:sldMk cId="2273672238" sldId="352"/>
            <ac:spMk id="6" creationId="{30D21F40-5C4C-1C7F-A65F-8773F2E51CCA}"/>
          </ac:spMkLst>
        </pc:spChg>
      </pc:sldChg>
      <pc:sldChg chg="addSp modSp new mod modAnim">
        <pc:chgData name="Keith Stockdale" userId="128edb80-d0f7-4eda-9db1-84c9fd716b42" providerId="ADAL" clId="{AFA5EF56-5E52-4B49-AAA4-5937C74B46BA}" dt="2026-03-19T22:35:19.648" v="3680"/>
        <pc:sldMkLst>
          <pc:docMk/>
          <pc:sldMk cId="3166537622" sldId="353"/>
        </pc:sldMkLst>
        <pc:spChg chg="mod">
          <ac:chgData name="Keith Stockdale" userId="128edb80-d0f7-4eda-9db1-84c9fd716b42" providerId="ADAL" clId="{AFA5EF56-5E52-4B49-AAA4-5937C74B46BA}" dt="2026-03-19T22:18:58.885" v="3591" actId="20577"/>
          <ac:spMkLst>
            <pc:docMk/>
            <pc:sldMk cId="3166537622" sldId="353"/>
            <ac:spMk id="2" creationId="{CE172788-06BD-6EB0-774C-ED5B9FA7221A}"/>
          </ac:spMkLst>
        </pc:spChg>
        <pc:spChg chg="add mod">
          <ac:chgData name="Keith Stockdale" userId="128edb80-d0f7-4eda-9db1-84c9fd716b42" providerId="ADAL" clId="{AFA5EF56-5E52-4B49-AAA4-5937C74B46BA}" dt="2026-03-19T22:30:41.538" v="3624" actId="14100"/>
          <ac:spMkLst>
            <pc:docMk/>
            <pc:sldMk cId="3166537622" sldId="353"/>
            <ac:spMk id="6" creationId="{9D2C62D3-DCB2-18B1-1E01-599EDC1D2883}"/>
          </ac:spMkLst>
        </pc:spChg>
        <pc:spChg chg="add mod">
          <ac:chgData name="Keith Stockdale" userId="128edb80-d0f7-4eda-9db1-84c9fd716b42" providerId="ADAL" clId="{AFA5EF56-5E52-4B49-AAA4-5937C74B46BA}" dt="2026-03-19T22:31:01.369" v="3627" actId="1076"/>
          <ac:spMkLst>
            <pc:docMk/>
            <pc:sldMk cId="3166537622" sldId="353"/>
            <ac:spMk id="8" creationId="{F413B4CB-2044-0454-DAB3-154901FC041F}"/>
          </ac:spMkLst>
        </pc:spChg>
        <pc:spChg chg="add mod">
          <ac:chgData name="Keith Stockdale" userId="128edb80-d0f7-4eda-9db1-84c9fd716b42" providerId="ADAL" clId="{AFA5EF56-5E52-4B49-AAA4-5937C74B46BA}" dt="2026-03-19T22:31:15.977" v="3630" actId="1076"/>
          <ac:spMkLst>
            <pc:docMk/>
            <pc:sldMk cId="3166537622" sldId="353"/>
            <ac:spMk id="10" creationId="{EEF72296-2845-16E0-0043-D289F07A42A9}"/>
          </ac:spMkLst>
        </pc:spChg>
        <pc:picChg chg="add mod">
          <ac:chgData name="Keith Stockdale" userId="128edb80-d0f7-4eda-9db1-84c9fd716b42" providerId="ADAL" clId="{AFA5EF56-5E52-4B49-AAA4-5937C74B46BA}" dt="2026-03-19T22:34:50.814" v="3677" actId="1076"/>
          <ac:picMkLst>
            <pc:docMk/>
            <pc:sldMk cId="3166537622" sldId="353"/>
            <ac:picMk id="12" creationId="{B63479AB-3F47-B6EA-E775-D6F384869CD5}"/>
          </ac:picMkLst>
        </pc:picChg>
      </pc:sldChg>
      <pc:sldChg chg="addSp modSp new mod ord">
        <pc:chgData name="Keith Stockdale" userId="128edb80-d0f7-4eda-9db1-84c9fd716b42" providerId="ADAL" clId="{AFA5EF56-5E52-4B49-AAA4-5937C74B46BA}" dt="2026-03-22T15:16:50.135" v="5501"/>
        <pc:sldMkLst>
          <pc:docMk/>
          <pc:sldMk cId="108020080" sldId="354"/>
        </pc:sldMkLst>
        <pc:spChg chg="mod">
          <ac:chgData name="Keith Stockdale" userId="128edb80-d0f7-4eda-9db1-84c9fd716b42" providerId="ADAL" clId="{AFA5EF56-5E52-4B49-AAA4-5937C74B46BA}" dt="2026-03-19T22:26:29.691" v="3614" actId="20577"/>
          <ac:spMkLst>
            <pc:docMk/>
            <pc:sldMk cId="108020080" sldId="354"/>
            <ac:spMk id="2" creationId="{7CBA855D-E320-1FFB-FD6D-E313F9F37194}"/>
          </ac:spMkLst>
        </pc:spChg>
        <pc:picChg chg="add mod">
          <ac:chgData name="Keith Stockdale" userId="128edb80-d0f7-4eda-9db1-84c9fd716b42" providerId="ADAL" clId="{AFA5EF56-5E52-4B49-AAA4-5937C74B46BA}" dt="2026-03-19T22:29:25.125" v="3617" actId="1076"/>
          <ac:picMkLst>
            <pc:docMk/>
            <pc:sldMk cId="108020080" sldId="354"/>
            <ac:picMk id="6" creationId="{F68C0E64-21FA-EF3B-4D55-F171EC7FF521}"/>
          </ac:picMkLst>
        </pc:picChg>
        <pc:picChg chg="add mod">
          <ac:chgData name="Keith Stockdale" userId="128edb80-d0f7-4eda-9db1-84c9fd716b42" providerId="ADAL" clId="{AFA5EF56-5E52-4B49-AAA4-5937C74B46BA}" dt="2026-03-19T22:29:43.579" v="3621" actId="1076"/>
          <ac:picMkLst>
            <pc:docMk/>
            <pc:sldMk cId="108020080" sldId="354"/>
            <ac:picMk id="8" creationId="{E50538E2-3EF0-D0DE-EED1-F79817B3D87E}"/>
          </ac:picMkLst>
        </pc:picChg>
      </pc:sldChg>
      <pc:sldChg chg="addSp modSp add mod modTransition modAnim">
        <pc:chgData name="Keith Stockdale" userId="128edb80-d0f7-4eda-9db1-84c9fd716b42" providerId="ADAL" clId="{AFA5EF56-5E52-4B49-AAA4-5937C74B46BA}" dt="2026-03-19T22:35:31.296" v="3681"/>
        <pc:sldMkLst>
          <pc:docMk/>
          <pc:sldMk cId="1214791008" sldId="355"/>
        </pc:sldMkLst>
        <pc:spChg chg="mod">
          <ac:chgData name="Keith Stockdale" userId="128edb80-d0f7-4eda-9db1-84c9fd716b42" providerId="ADAL" clId="{AFA5EF56-5E52-4B49-AAA4-5937C74B46BA}" dt="2026-03-19T22:32:00.005" v="3635" actId="14100"/>
          <ac:spMkLst>
            <pc:docMk/>
            <pc:sldMk cId="1214791008" sldId="355"/>
            <ac:spMk id="8" creationId="{2AC6D49D-A27E-3889-6DF6-00B30713C9C5}"/>
          </ac:spMkLst>
        </pc:spChg>
        <pc:spChg chg="mod">
          <ac:chgData name="Keith Stockdale" userId="128edb80-d0f7-4eda-9db1-84c9fd716b42" providerId="ADAL" clId="{AFA5EF56-5E52-4B49-AAA4-5937C74B46BA}" dt="2026-03-19T22:32:15.528" v="3643" actId="20577"/>
          <ac:spMkLst>
            <pc:docMk/>
            <pc:sldMk cId="1214791008" sldId="355"/>
            <ac:spMk id="10" creationId="{6C92DC3E-D04E-F25C-5145-8AF6B6D94237}"/>
          </ac:spMkLst>
        </pc:spChg>
        <pc:picChg chg="add mod">
          <ac:chgData name="Keith Stockdale" userId="128edb80-d0f7-4eda-9db1-84c9fd716b42" providerId="ADAL" clId="{AFA5EF56-5E52-4B49-AAA4-5937C74B46BA}" dt="2026-03-19T22:35:31.296" v="3681"/>
          <ac:picMkLst>
            <pc:docMk/>
            <pc:sldMk cId="1214791008" sldId="355"/>
            <ac:picMk id="5" creationId="{28DCC5C6-0D71-3194-5E54-F0DF8AABDF58}"/>
          </ac:picMkLst>
        </pc:picChg>
      </pc:sldChg>
      <pc:sldChg chg="addSp modSp add mod modAnim">
        <pc:chgData name="Keith Stockdale" userId="128edb80-d0f7-4eda-9db1-84c9fd716b42" providerId="ADAL" clId="{AFA5EF56-5E52-4B49-AAA4-5937C74B46BA}" dt="2026-03-19T22:36:32.792" v="3687"/>
        <pc:sldMkLst>
          <pc:docMk/>
          <pc:sldMk cId="2116454869" sldId="356"/>
        </pc:sldMkLst>
        <pc:spChg chg="mod">
          <ac:chgData name="Keith Stockdale" userId="128edb80-d0f7-4eda-9db1-84c9fd716b42" providerId="ADAL" clId="{AFA5EF56-5E52-4B49-AAA4-5937C74B46BA}" dt="2026-03-19T22:33:05.108" v="3664" actId="20577"/>
          <ac:spMkLst>
            <pc:docMk/>
            <pc:sldMk cId="2116454869" sldId="356"/>
            <ac:spMk id="8" creationId="{BD8077F0-23CC-50F6-4B52-1367A4CBFA20}"/>
          </ac:spMkLst>
        </pc:spChg>
        <pc:spChg chg="mod">
          <ac:chgData name="Keith Stockdale" userId="128edb80-d0f7-4eda-9db1-84c9fd716b42" providerId="ADAL" clId="{AFA5EF56-5E52-4B49-AAA4-5937C74B46BA}" dt="2026-03-19T22:33:10.887" v="3670" actId="20577"/>
          <ac:spMkLst>
            <pc:docMk/>
            <pc:sldMk cId="2116454869" sldId="356"/>
            <ac:spMk id="10" creationId="{8640573A-E9FD-C132-74A3-B1F0B3573DD6}"/>
          </ac:spMkLst>
        </pc:spChg>
        <pc:picChg chg="add mod">
          <ac:chgData name="Keith Stockdale" userId="128edb80-d0f7-4eda-9db1-84c9fd716b42" providerId="ADAL" clId="{AFA5EF56-5E52-4B49-AAA4-5937C74B46BA}" dt="2026-03-19T22:36:13.815" v="3686" actId="1076"/>
          <ac:picMkLst>
            <pc:docMk/>
            <pc:sldMk cId="2116454869" sldId="356"/>
            <ac:picMk id="7" creationId="{9402A8F0-3A5E-6E32-BAA4-AB0DD9E40D93}"/>
          </ac:picMkLst>
        </pc:picChg>
      </pc:sldChg>
      <pc:sldChg chg="addSp delSp modSp new mod ord">
        <pc:chgData name="Keith Stockdale" userId="128edb80-d0f7-4eda-9db1-84c9fd716b42" providerId="ADAL" clId="{AFA5EF56-5E52-4B49-AAA4-5937C74B46BA}" dt="2026-03-28T16:41:06.063" v="6948" actId="1076"/>
        <pc:sldMkLst>
          <pc:docMk/>
          <pc:sldMk cId="685564156" sldId="357"/>
        </pc:sldMkLst>
        <pc:spChg chg="mod">
          <ac:chgData name="Keith Stockdale" userId="128edb80-d0f7-4eda-9db1-84c9fd716b42" providerId="ADAL" clId="{AFA5EF56-5E52-4B49-AAA4-5937C74B46BA}" dt="2026-03-19T22:44:38.882" v="3705"/>
          <ac:spMkLst>
            <pc:docMk/>
            <pc:sldMk cId="685564156" sldId="357"/>
            <ac:spMk id="2" creationId="{799E0CCF-5F3B-8AE3-E2AA-57B81AF81ED1}"/>
          </ac:spMkLst>
        </pc:spChg>
        <pc:picChg chg="add mod">
          <ac:chgData name="Keith Stockdale" userId="128edb80-d0f7-4eda-9db1-84c9fd716b42" providerId="ADAL" clId="{AFA5EF56-5E52-4B49-AAA4-5937C74B46BA}" dt="2026-03-28T16:40:52.712" v="6945" actId="1076"/>
          <ac:picMkLst>
            <pc:docMk/>
            <pc:sldMk cId="685564156" sldId="357"/>
            <ac:picMk id="7" creationId="{0964B34B-AC3D-423D-5C11-7CF86AB9AE63}"/>
          </ac:picMkLst>
        </pc:picChg>
        <pc:picChg chg="add mod">
          <ac:chgData name="Keith Stockdale" userId="128edb80-d0f7-4eda-9db1-84c9fd716b42" providerId="ADAL" clId="{AFA5EF56-5E52-4B49-AAA4-5937C74B46BA}" dt="2026-03-28T16:41:06.063" v="6948" actId="1076"/>
          <ac:picMkLst>
            <pc:docMk/>
            <pc:sldMk cId="685564156" sldId="357"/>
            <ac:picMk id="8" creationId="{AED30856-7BF5-E8D3-9D06-421671C1FFEC}"/>
          </ac:picMkLst>
        </pc:picChg>
      </pc:sldChg>
      <pc:sldChg chg="addSp modSp new mod">
        <pc:chgData name="Keith Stockdale" userId="128edb80-d0f7-4eda-9db1-84c9fd716b42" providerId="ADAL" clId="{AFA5EF56-5E52-4B49-AAA4-5937C74B46BA}" dt="2026-03-28T17:04:58.462" v="7119"/>
        <pc:sldMkLst>
          <pc:docMk/>
          <pc:sldMk cId="780877818" sldId="358"/>
        </pc:sldMkLst>
        <pc:spChg chg="mod">
          <ac:chgData name="Keith Stockdale" userId="128edb80-d0f7-4eda-9db1-84c9fd716b42" providerId="ADAL" clId="{AFA5EF56-5E52-4B49-AAA4-5937C74B46BA}" dt="2026-03-28T17:04:58.462" v="7119"/>
          <ac:spMkLst>
            <pc:docMk/>
            <pc:sldMk cId="780877818" sldId="358"/>
            <ac:spMk id="2" creationId="{3DEC46EC-01A1-CFA8-6913-07B75907DDDE}"/>
          </ac:spMkLst>
        </pc:spChg>
        <pc:spChg chg="add mod">
          <ac:chgData name="Keith Stockdale" userId="128edb80-d0f7-4eda-9db1-84c9fd716b42" providerId="ADAL" clId="{AFA5EF56-5E52-4B49-AAA4-5937C74B46BA}" dt="2026-03-28T15:42:26.036" v="6900"/>
          <ac:spMkLst>
            <pc:docMk/>
            <pc:sldMk cId="780877818" sldId="358"/>
            <ac:spMk id="6" creationId="{DFFB0057-655D-A527-6521-786E6EA076E2}"/>
          </ac:spMkLst>
        </pc:spChg>
      </pc:sldChg>
      <pc:sldChg chg="modSp add mod">
        <pc:chgData name="Keith Stockdale" userId="128edb80-d0f7-4eda-9db1-84c9fd716b42" providerId="ADAL" clId="{AFA5EF56-5E52-4B49-AAA4-5937C74B46BA}" dt="2026-03-28T17:04:58.462" v="7119"/>
        <pc:sldMkLst>
          <pc:docMk/>
          <pc:sldMk cId="1065661944" sldId="359"/>
        </pc:sldMkLst>
        <pc:spChg chg="mod">
          <ac:chgData name="Keith Stockdale" userId="128edb80-d0f7-4eda-9db1-84c9fd716b42" providerId="ADAL" clId="{AFA5EF56-5E52-4B49-AAA4-5937C74B46BA}" dt="2026-03-28T17:04:58.462" v="7119"/>
          <ac:spMkLst>
            <pc:docMk/>
            <pc:sldMk cId="1065661944" sldId="359"/>
            <ac:spMk id="2" creationId="{38CB5F72-AEF8-C412-853A-E61CA24D1A21}"/>
          </ac:spMkLst>
        </pc:spChg>
        <pc:spChg chg="mod">
          <ac:chgData name="Keith Stockdale" userId="128edb80-d0f7-4eda-9db1-84c9fd716b42" providerId="ADAL" clId="{AFA5EF56-5E52-4B49-AAA4-5937C74B46BA}" dt="2026-03-28T15:42:53.624" v="6901"/>
          <ac:spMkLst>
            <pc:docMk/>
            <pc:sldMk cId="1065661944" sldId="359"/>
            <ac:spMk id="6" creationId="{A1872268-45F2-BFED-F768-12678F1569E4}"/>
          </ac:spMkLst>
        </pc:spChg>
      </pc:sldChg>
      <pc:sldChg chg="addSp modSp new mod">
        <pc:chgData name="Keith Stockdale" userId="128edb80-d0f7-4eda-9db1-84c9fd716b42" providerId="ADAL" clId="{AFA5EF56-5E52-4B49-AAA4-5937C74B46BA}" dt="2026-03-20T07:15:52.743" v="3781" actId="1076"/>
        <pc:sldMkLst>
          <pc:docMk/>
          <pc:sldMk cId="2217475162" sldId="360"/>
        </pc:sldMkLst>
        <pc:spChg chg="mod">
          <ac:chgData name="Keith Stockdale" userId="128edb80-d0f7-4eda-9db1-84c9fd716b42" providerId="ADAL" clId="{AFA5EF56-5E52-4B49-AAA4-5937C74B46BA}" dt="2026-03-20T07:15:01.532" v="3773" actId="20577"/>
          <ac:spMkLst>
            <pc:docMk/>
            <pc:sldMk cId="2217475162" sldId="360"/>
            <ac:spMk id="2" creationId="{7D72A1EC-1F5D-3D41-CE8A-9FE58367E42C}"/>
          </ac:spMkLst>
        </pc:spChg>
        <pc:picChg chg="add mod">
          <ac:chgData name="Keith Stockdale" userId="128edb80-d0f7-4eda-9db1-84c9fd716b42" providerId="ADAL" clId="{AFA5EF56-5E52-4B49-AAA4-5937C74B46BA}" dt="2026-03-20T07:15:30.861" v="3776" actId="1076"/>
          <ac:picMkLst>
            <pc:docMk/>
            <pc:sldMk cId="2217475162" sldId="360"/>
            <ac:picMk id="6" creationId="{D0D25727-DA7D-F22F-D58F-EE095AD2B9C2}"/>
          </ac:picMkLst>
        </pc:picChg>
        <pc:picChg chg="add mod">
          <ac:chgData name="Keith Stockdale" userId="128edb80-d0f7-4eda-9db1-84c9fd716b42" providerId="ADAL" clId="{AFA5EF56-5E52-4B49-AAA4-5937C74B46BA}" dt="2026-03-20T07:15:52.743" v="3781" actId="1076"/>
          <ac:picMkLst>
            <pc:docMk/>
            <pc:sldMk cId="2217475162" sldId="360"/>
            <ac:picMk id="8" creationId="{631505DF-082A-B8EF-A7DF-B5F11A25BE8C}"/>
          </ac:picMkLst>
        </pc:picChg>
      </pc:sldChg>
      <pc:sldChg chg="addSp delSp modSp new mod ord">
        <pc:chgData name="Keith Stockdale" userId="128edb80-d0f7-4eda-9db1-84c9fd716b42" providerId="ADAL" clId="{AFA5EF56-5E52-4B49-AAA4-5937C74B46BA}" dt="2026-03-28T16:39:58.988" v="6941" actId="1076"/>
        <pc:sldMkLst>
          <pc:docMk/>
          <pc:sldMk cId="1440666345" sldId="361"/>
        </pc:sldMkLst>
        <pc:spChg chg="mod">
          <ac:chgData name="Keith Stockdale" userId="128edb80-d0f7-4eda-9db1-84c9fd716b42" providerId="ADAL" clId="{AFA5EF56-5E52-4B49-AAA4-5937C74B46BA}" dt="2026-03-20T07:16:53.189" v="3805" actId="20577"/>
          <ac:spMkLst>
            <pc:docMk/>
            <pc:sldMk cId="1440666345" sldId="361"/>
            <ac:spMk id="2" creationId="{5E619C6F-EFF8-03E7-40B1-F67BD97D3A5F}"/>
          </ac:spMkLst>
        </pc:spChg>
        <pc:picChg chg="add mod">
          <ac:chgData name="Keith Stockdale" userId="128edb80-d0f7-4eda-9db1-84c9fd716b42" providerId="ADAL" clId="{AFA5EF56-5E52-4B49-AAA4-5937C74B46BA}" dt="2026-03-28T16:39:49.714" v="6938" actId="1076"/>
          <ac:picMkLst>
            <pc:docMk/>
            <pc:sldMk cId="1440666345" sldId="361"/>
            <ac:picMk id="7" creationId="{3478CD32-3255-AE57-9722-17255F217A0B}"/>
          </ac:picMkLst>
        </pc:picChg>
        <pc:picChg chg="add mod">
          <ac:chgData name="Keith Stockdale" userId="128edb80-d0f7-4eda-9db1-84c9fd716b42" providerId="ADAL" clId="{AFA5EF56-5E52-4B49-AAA4-5937C74B46BA}" dt="2026-03-28T16:39:58.988" v="6941" actId="1076"/>
          <ac:picMkLst>
            <pc:docMk/>
            <pc:sldMk cId="1440666345" sldId="361"/>
            <ac:picMk id="8" creationId="{ECEB39D9-6EA8-175B-DCBC-2CF3B6474A25}"/>
          </ac:picMkLst>
        </pc:picChg>
      </pc:sldChg>
      <pc:sldChg chg="addSp modSp new mod">
        <pc:chgData name="Keith Stockdale" userId="128edb80-d0f7-4eda-9db1-84c9fd716b42" providerId="ADAL" clId="{AFA5EF56-5E52-4B49-AAA4-5937C74B46BA}" dt="2026-03-20T07:22:06.128" v="3866" actId="1076"/>
        <pc:sldMkLst>
          <pc:docMk/>
          <pc:sldMk cId="2211053428" sldId="363"/>
        </pc:sldMkLst>
        <pc:spChg chg="mod">
          <ac:chgData name="Keith Stockdale" userId="128edb80-d0f7-4eda-9db1-84c9fd716b42" providerId="ADAL" clId="{AFA5EF56-5E52-4B49-AAA4-5937C74B46BA}" dt="2026-03-20T07:21:32.595" v="3857" actId="20577"/>
          <ac:spMkLst>
            <pc:docMk/>
            <pc:sldMk cId="2211053428" sldId="363"/>
            <ac:spMk id="2" creationId="{63CAB7E2-C518-AAEC-F834-8B47ED625B32}"/>
          </ac:spMkLst>
        </pc:spChg>
        <pc:picChg chg="add mod">
          <ac:chgData name="Keith Stockdale" userId="128edb80-d0f7-4eda-9db1-84c9fd716b42" providerId="ADAL" clId="{AFA5EF56-5E52-4B49-AAA4-5937C74B46BA}" dt="2026-03-20T07:21:46.076" v="3862" actId="14100"/>
          <ac:picMkLst>
            <pc:docMk/>
            <pc:sldMk cId="2211053428" sldId="363"/>
            <ac:picMk id="6" creationId="{B544D620-3260-53D9-B7DC-201FAD6A12D9}"/>
          </ac:picMkLst>
        </pc:picChg>
        <pc:picChg chg="add mod">
          <ac:chgData name="Keith Stockdale" userId="128edb80-d0f7-4eda-9db1-84c9fd716b42" providerId="ADAL" clId="{AFA5EF56-5E52-4B49-AAA4-5937C74B46BA}" dt="2026-03-20T07:22:06.128" v="3866" actId="1076"/>
          <ac:picMkLst>
            <pc:docMk/>
            <pc:sldMk cId="2211053428" sldId="363"/>
            <ac:picMk id="8" creationId="{424821D5-0EDB-2B1E-CEAF-3A17ED633024}"/>
          </ac:picMkLst>
        </pc:picChg>
      </pc:sldChg>
      <pc:sldChg chg="modSp add mod modTransition">
        <pc:chgData name="Keith Stockdale" userId="128edb80-d0f7-4eda-9db1-84c9fd716b42" providerId="ADAL" clId="{AFA5EF56-5E52-4B49-AAA4-5937C74B46BA}" dt="2026-03-28T17:04:58.462" v="7119"/>
        <pc:sldMkLst>
          <pc:docMk/>
          <pc:sldMk cId="3185751399" sldId="364"/>
        </pc:sldMkLst>
        <pc:spChg chg="mod">
          <ac:chgData name="Keith Stockdale" userId="128edb80-d0f7-4eda-9db1-84c9fd716b42" providerId="ADAL" clId="{AFA5EF56-5E52-4B49-AAA4-5937C74B46BA}" dt="2026-03-28T17:04:58.462" v="7119"/>
          <ac:spMkLst>
            <pc:docMk/>
            <pc:sldMk cId="3185751399" sldId="364"/>
            <ac:spMk id="2" creationId="{4A0B669B-7074-CAE6-E8B2-8B88813696F7}"/>
          </ac:spMkLst>
        </pc:spChg>
        <pc:spChg chg="mod">
          <ac:chgData name="Keith Stockdale" userId="128edb80-d0f7-4eda-9db1-84c9fd716b42" providerId="ADAL" clId="{AFA5EF56-5E52-4B49-AAA4-5937C74B46BA}" dt="2026-03-28T15:43:11.978" v="6902"/>
          <ac:spMkLst>
            <pc:docMk/>
            <pc:sldMk cId="3185751399" sldId="364"/>
            <ac:spMk id="6" creationId="{D53D1E13-3454-0112-8EB5-2B480E71847F}"/>
          </ac:spMkLst>
        </pc:spChg>
      </pc:sldChg>
      <pc:sldChg chg="modSp new mod">
        <pc:chgData name="Keith Stockdale" userId="128edb80-d0f7-4eda-9db1-84c9fd716b42" providerId="ADAL" clId="{AFA5EF56-5E52-4B49-AAA4-5937C74B46BA}" dt="2026-03-28T17:05:19.195" v="7120"/>
        <pc:sldMkLst>
          <pc:docMk/>
          <pc:sldMk cId="2006853722" sldId="366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2006853722" sldId="366"/>
            <ac:spMk id="2" creationId="{42D2375D-06FD-7A2E-BFA8-EBC6DF375494}"/>
          </ac:spMkLst>
        </pc:spChg>
        <pc:spChg chg="mod">
          <ac:chgData name="Keith Stockdale" userId="128edb80-d0f7-4eda-9db1-84c9fd716b42" providerId="ADAL" clId="{AFA5EF56-5E52-4B49-AAA4-5937C74B46BA}" dt="2026-03-22T17:52:43.451" v="6231" actId="20577"/>
          <ac:spMkLst>
            <pc:docMk/>
            <pc:sldMk cId="2006853722" sldId="366"/>
            <ac:spMk id="6" creationId="{5924CD8E-ACD5-3E33-0DA0-C52C86FF2484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3222430205" sldId="369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3222430205" sldId="369"/>
            <ac:spMk id="2" creationId="{A89DF6E4-DA01-C4CA-125D-D3134F4BC216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2174882509" sldId="371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2174882509" sldId="371"/>
            <ac:spMk id="2" creationId="{AF9164A4-1451-C772-8995-4EA94D935B80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503716916" sldId="373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503716916" sldId="373"/>
            <ac:spMk id="2" creationId="{D29ECFEB-F161-47A7-45CD-125BC9B6BB39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678313871" sldId="374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678313871" sldId="374"/>
            <ac:spMk id="2" creationId="{37FE795C-57C7-FBF8-229C-6FF9FEE0F01C}"/>
          </ac:spMkLst>
        </pc:spChg>
        <pc:spChg chg="mod">
          <ac:chgData name="Keith Stockdale" userId="128edb80-d0f7-4eda-9db1-84c9fd716b42" providerId="ADAL" clId="{AFA5EF56-5E52-4B49-AAA4-5937C74B46BA}" dt="2026-03-22T17:52:48.106" v="6232" actId="20577"/>
          <ac:spMkLst>
            <pc:docMk/>
            <pc:sldMk cId="678313871" sldId="374"/>
            <ac:spMk id="6" creationId="{A6F273F5-5594-A039-BD14-8CB510778F4B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3704267610" sldId="375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3704267610" sldId="375"/>
            <ac:spMk id="2" creationId="{58FFD82B-E82C-A3EA-E8AB-56D832DED6E3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1393432856" sldId="376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1393432856" sldId="376"/>
            <ac:spMk id="2" creationId="{0FE0E467-619E-07C5-A726-E92FAE9FD59F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2102958617" sldId="378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2102958617" sldId="378"/>
            <ac:spMk id="2" creationId="{A691139A-CA5E-AD25-D540-00C834BF2BDC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2870303131" sldId="379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2870303131" sldId="379"/>
            <ac:spMk id="2" creationId="{60093DEB-9CB4-7B03-A330-AE5D07A97341}"/>
          </ac:spMkLst>
        </pc:spChg>
      </pc:sldChg>
      <pc:sldChg chg="addSp delSp modSp mod ord modNotesTx">
        <pc:chgData name="Keith Stockdale" userId="128edb80-d0f7-4eda-9db1-84c9fd716b42" providerId="ADAL" clId="{AFA5EF56-5E52-4B49-AAA4-5937C74B46BA}" dt="2026-03-30T06:40:30.003" v="7570" actId="20577"/>
        <pc:sldMkLst>
          <pc:docMk/>
          <pc:sldMk cId="2371474106" sldId="380"/>
        </pc:sldMkLst>
        <pc:picChg chg="add mod">
          <ac:chgData name="Keith Stockdale" userId="128edb80-d0f7-4eda-9db1-84c9fd716b42" providerId="ADAL" clId="{AFA5EF56-5E52-4B49-AAA4-5937C74B46BA}" dt="2026-03-28T16:38:30.113" v="6934" actId="1076"/>
          <ac:picMkLst>
            <pc:docMk/>
            <pc:sldMk cId="2371474106" sldId="380"/>
            <ac:picMk id="7" creationId="{19CD3A3F-306B-4600-00EC-F5A90CBB383B}"/>
          </ac:picMkLst>
        </pc:pic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904097338" sldId="381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904097338" sldId="381"/>
            <ac:spMk id="2" creationId="{E644A866-F21F-EF49-61B3-C12C04FB1444}"/>
          </ac:spMkLst>
        </pc:spChg>
      </pc:sldChg>
      <pc:sldChg chg="modSp mod">
        <pc:chgData name="Keith Stockdale" userId="128edb80-d0f7-4eda-9db1-84c9fd716b42" providerId="ADAL" clId="{AFA5EF56-5E52-4B49-AAA4-5937C74B46BA}" dt="2026-03-28T17:05:19.195" v="7120"/>
        <pc:sldMkLst>
          <pc:docMk/>
          <pc:sldMk cId="2434747050" sldId="382"/>
        </pc:sldMkLst>
        <pc:spChg chg="mod">
          <ac:chgData name="Keith Stockdale" userId="128edb80-d0f7-4eda-9db1-84c9fd716b42" providerId="ADAL" clId="{AFA5EF56-5E52-4B49-AAA4-5937C74B46BA}" dt="2026-03-28T17:05:19.195" v="7120"/>
          <ac:spMkLst>
            <pc:docMk/>
            <pc:sldMk cId="2434747050" sldId="382"/>
            <ac:spMk id="2" creationId="{42F40B55-D135-7B76-23CB-62B8240198D2}"/>
          </ac:spMkLst>
        </pc:spChg>
      </pc:sldChg>
      <pc:sldChg chg="modSp">
        <pc:chgData name="Keith Stockdale" userId="128edb80-d0f7-4eda-9db1-84c9fd716b42" providerId="ADAL" clId="{AFA5EF56-5E52-4B49-AAA4-5937C74B46BA}" dt="2026-03-22T16:26:20.774" v="5854" actId="20577"/>
        <pc:sldMkLst>
          <pc:docMk/>
          <pc:sldMk cId="4013480209" sldId="388"/>
        </pc:sldMkLst>
        <pc:spChg chg="mod">
          <ac:chgData name="Keith Stockdale" userId="128edb80-d0f7-4eda-9db1-84c9fd716b42" providerId="ADAL" clId="{AFA5EF56-5E52-4B49-AAA4-5937C74B46BA}" dt="2026-03-22T16:26:20.774" v="5854" actId="20577"/>
          <ac:spMkLst>
            <pc:docMk/>
            <pc:sldMk cId="4013480209" sldId="388"/>
            <ac:spMk id="7" creationId="{E63194FD-3E4A-8C29-F8A8-DAB5E1E95833}"/>
          </ac:spMkLst>
        </pc:spChg>
      </pc:sldChg>
      <pc:sldChg chg="modSp mod ord modTransition">
        <pc:chgData name="Keith Stockdale" userId="128edb80-d0f7-4eda-9db1-84c9fd716b42" providerId="ADAL" clId="{AFA5EF56-5E52-4B49-AAA4-5937C74B46BA}" dt="2026-03-28T17:03:22.190" v="7114" actId="20577"/>
        <pc:sldMkLst>
          <pc:docMk/>
          <pc:sldMk cId="3465741161" sldId="389"/>
        </pc:sldMkLst>
        <pc:spChg chg="mod">
          <ac:chgData name="Keith Stockdale" userId="128edb80-d0f7-4eda-9db1-84c9fd716b42" providerId="ADAL" clId="{AFA5EF56-5E52-4B49-AAA4-5937C74B46BA}" dt="2026-03-28T17:03:22.190" v="7114" actId="20577"/>
          <ac:spMkLst>
            <pc:docMk/>
            <pc:sldMk cId="3465741161" sldId="389"/>
            <ac:spMk id="2" creationId="{EB3C2C47-1F45-A908-AB63-DB32CAE1AB56}"/>
          </ac:spMkLst>
        </pc:spChg>
        <pc:spChg chg="mod">
          <ac:chgData name="Keith Stockdale" userId="128edb80-d0f7-4eda-9db1-84c9fd716b42" providerId="ADAL" clId="{AFA5EF56-5E52-4B49-AAA4-5937C74B46BA}" dt="2026-03-22T14:16:05.692" v="5214" actId="20577"/>
          <ac:spMkLst>
            <pc:docMk/>
            <pc:sldMk cId="3465741161" sldId="389"/>
            <ac:spMk id="8" creationId="{042D7780-BF2B-8EBE-41A7-AE6E715B8086}"/>
          </ac:spMkLst>
        </pc:spChg>
      </pc:sldChg>
      <pc:sldChg chg="modSp mod ord modTransition">
        <pc:chgData name="Keith Stockdale" userId="128edb80-d0f7-4eda-9db1-84c9fd716b42" providerId="ADAL" clId="{AFA5EF56-5E52-4B49-AAA4-5937C74B46BA}" dt="2026-03-28T17:04:41.887" v="7117"/>
        <pc:sldMkLst>
          <pc:docMk/>
          <pc:sldMk cId="2653438108" sldId="390"/>
        </pc:sldMkLst>
        <pc:spChg chg="mod">
          <ac:chgData name="Keith Stockdale" userId="128edb80-d0f7-4eda-9db1-84c9fd716b42" providerId="ADAL" clId="{AFA5EF56-5E52-4B49-AAA4-5937C74B46BA}" dt="2026-03-28T17:04:41.887" v="7117"/>
          <ac:spMkLst>
            <pc:docMk/>
            <pc:sldMk cId="2653438108" sldId="390"/>
            <ac:spMk id="2" creationId="{2504D9F5-0273-F425-C406-B1534C4BA032}"/>
          </ac:spMkLst>
        </pc:spChg>
        <pc:spChg chg="mod">
          <ac:chgData name="Keith Stockdale" userId="128edb80-d0f7-4eda-9db1-84c9fd716b42" providerId="ADAL" clId="{AFA5EF56-5E52-4B49-AAA4-5937C74B46BA}" dt="2026-03-27T15:29:47.833" v="6542" actId="20577"/>
          <ac:spMkLst>
            <pc:docMk/>
            <pc:sldMk cId="2653438108" sldId="390"/>
            <ac:spMk id="8" creationId="{E1DF2BE6-3FAD-7D1A-5662-FB438042FB03}"/>
          </ac:spMkLst>
        </pc:spChg>
      </pc:sldChg>
      <pc:sldChg chg="addSp delSp modSp new mod modClrScheme chgLayout">
        <pc:chgData name="Keith Stockdale" userId="128edb80-d0f7-4eda-9db1-84c9fd716b42" providerId="ADAL" clId="{AFA5EF56-5E52-4B49-AAA4-5937C74B46BA}" dt="2026-03-21T15:18:21.818" v="3952" actId="20577"/>
        <pc:sldMkLst>
          <pc:docMk/>
          <pc:sldMk cId="2219060383" sldId="391"/>
        </pc:sldMkLst>
        <pc:spChg chg="mod ord">
          <ac:chgData name="Keith Stockdale" userId="128edb80-d0f7-4eda-9db1-84c9fd716b42" providerId="ADAL" clId="{AFA5EF56-5E52-4B49-AAA4-5937C74B46BA}" dt="2026-03-21T15:16:16.913" v="3896" actId="700"/>
          <ac:spMkLst>
            <pc:docMk/>
            <pc:sldMk cId="2219060383" sldId="391"/>
            <ac:spMk id="4" creationId="{0E64D3B8-CCCF-7A7E-A066-A1180CC9183C}"/>
          </ac:spMkLst>
        </pc:spChg>
        <pc:spChg chg="mod ord">
          <ac:chgData name="Keith Stockdale" userId="128edb80-d0f7-4eda-9db1-84c9fd716b42" providerId="ADAL" clId="{AFA5EF56-5E52-4B49-AAA4-5937C74B46BA}" dt="2026-03-21T15:16:16.913" v="3896" actId="700"/>
          <ac:spMkLst>
            <pc:docMk/>
            <pc:sldMk cId="2219060383" sldId="391"/>
            <ac:spMk id="5" creationId="{950DB0CC-2323-538C-2121-84A2B357B508}"/>
          </ac:spMkLst>
        </pc:spChg>
        <pc:spChg chg="add mod ord">
          <ac:chgData name="Keith Stockdale" userId="128edb80-d0f7-4eda-9db1-84c9fd716b42" providerId="ADAL" clId="{AFA5EF56-5E52-4B49-AAA4-5937C74B46BA}" dt="2026-03-21T15:18:21.818" v="3952" actId="20577"/>
          <ac:spMkLst>
            <pc:docMk/>
            <pc:sldMk cId="2219060383" sldId="391"/>
            <ac:spMk id="6" creationId="{3AC95F89-4AFC-9BA5-3B35-0E2B45B0ABEB}"/>
          </ac:spMkLst>
        </pc:spChg>
        <pc:picChg chg="add mod">
          <ac:chgData name="Keith Stockdale" userId="128edb80-d0f7-4eda-9db1-84c9fd716b42" providerId="ADAL" clId="{AFA5EF56-5E52-4B49-AAA4-5937C74B46BA}" dt="2026-03-21T15:16:40.655" v="3904" actId="14100"/>
          <ac:picMkLst>
            <pc:docMk/>
            <pc:sldMk cId="2219060383" sldId="391"/>
            <ac:picMk id="8" creationId="{4CD7139B-5404-03B3-B2AB-093113F7CAA8}"/>
          </ac:picMkLst>
        </pc:picChg>
        <pc:picChg chg="add mod">
          <ac:chgData name="Keith Stockdale" userId="128edb80-d0f7-4eda-9db1-84c9fd716b42" providerId="ADAL" clId="{AFA5EF56-5E52-4B49-AAA4-5937C74B46BA}" dt="2026-03-21T15:17:34.097" v="3908" actId="14100"/>
          <ac:picMkLst>
            <pc:docMk/>
            <pc:sldMk cId="2219060383" sldId="391"/>
            <ac:picMk id="10" creationId="{4D556A69-DC31-2549-E666-1AC70B1E116C}"/>
          </ac:picMkLst>
        </pc:picChg>
      </pc:sldChg>
      <pc:sldChg chg="addSp delSp modSp new mod modClrScheme addAnim delAnim modAnim chgLayout">
        <pc:chgData name="Keith Stockdale" userId="128edb80-d0f7-4eda-9db1-84c9fd716b42" providerId="ADAL" clId="{AFA5EF56-5E52-4B49-AAA4-5937C74B46BA}" dt="2026-03-28T17:06:23.038" v="7206" actId="20577"/>
        <pc:sldMkLst>
          <pc:docMk/>
          <pc:sldMk cId="3604360013" sldId="392"/>
        </pc:sldMkLst>
        <pc:spChg chg="mod ord">
          <ac:chgData name="Keith Stockdale" userId="128edb80-d0f7-4eda-9db1-84c9fd716b42" providerId="ADAL" clId="{AFA5EF56-5E52-4B49-AAA4-5937C74B46BA}" dt="2026-03-21T15:20:55.852" v="3954" actId="700"/>
          <ac:spMkLst>
            <pc:docMk/>
            <pc:sldMk cId="3604360013" sldId="392"/>
            <ac:spMk id="4" creationId="{1C8894F6-C421-93ED-2EED-0F1331277FC3}"/>
          </ac:spMkLst>
        </pc:spChg>
        <pc:spChg chg="mod ord">
          <ac:chgData name="Keith Stockdale" userId="128edb80-d0f7-4eda-9db1-84c9fd716b42" providerId="ADAL" clId="{AFA5EF56-5E52-4B49-AAA4-5937C74B46BA}" dt="2026-03-21T15:20:55.852" v="3954" actId="700"/>
          <ac:spMkLst>
            <pc:docMk/>
            <pc:sldMk cId="3604360013" sldId="392"/>
            <ac:spMk id="5" creationId="{AC155E65-C416-BE1B-C68B-8122B3994387}"/>
          </ac:spMkLst>
        </pc:spChg>
        <pc:spChg chg="add mod ord">
          <ac:chgData name="Keith Stockdale" userId="128edb80-d0f7-4eda-9db1-84c9fd716b42" providerId="ADAL" clId="{AFA5EF56-5E52-4B49-AAA4-5937C74B46BA}" dt="2026-03-21T15:21:03.232" v="3980" actId="20577"/>
          <ac:spMkLst>
            <pc:docMk/>
            <pc:sldMk cId="3604360013" sldId="392"/>
            <ac:spMk id="6" creationId="{00D23945-0C5E-9428-3054-E000F231F3D1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88" creationId="{547AB220-883D-E408-DBD5-1E15813A4FA9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94" creationId="{4C41D869-6840-A1C2-C747-1FF94E6A784F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95" creationId="{C198F41A-2734-3D45-F01C-E85247F61892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97" creationId="{3DC5C5B0-7DE1-70DC-36C2-7C141E5B8D22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106" creationId="{DF0444C1-8071-1794-A84F-65E8DD3A38F9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107" creationId="{9DED2723-52DC-CEC0-7D21-0DF32C9875DE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111" creationId="{B8350F72-436F-5B26-CCCD-85CE4AA7C62A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116" creationId="{C0716D89-1CF9-C075-4138-C7BC4FF98F10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118" creationId="{E835CE1A-C211-DEAA-F54F-0397D4F709AF}"/>
          </ac:spMkLst>
        </pc:spChg>
        <pc:spChg chg="mod 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120" creationId="{D0FA1072-B5D8-441E-4C1E-A9E8C67C8C0D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122" creationId="{F63DC115-1995-0FA1-C256-86C7721EDEE7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123" creationId="{56BBD8E3-D20F-1389-1EFF-F856FA78CA80}"/>
          </ac:spMkLst>
        </pc:spChg>
        <pc:spChg chg="mod">
          <ac:chgData name="Keith Stockdale" userId="128edb80-d0f7-4eda-9db1-84c9fd716b42" providerId="ADAL" clId="{AFA5EF56-5E52-4B49-AAA4-5937C74B46BA}" dt="2026-03-22T17:00:11.306" v="5905" actId="1037"/>
          <ac:spMkLst>
            <pc:docMk/>
            <pc:sldMk cId="3604360013" sldId="392"/>
            <ac:spMk id="126" creationId="{BB30A605-5F15-A253-4472-A32E305077A3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131" creationId="{1368E55A-1CD3-1CDB-108B-50A9140B48E5}"/>
          </ac:spMkLst>
        </pc:spChg>
        <pc:spChg chg="mod topLvl">
          <ac:chgData name="Keith Stockdale" userId="128edb80-d0f7-4eda-9db1-84c9fd716b42" providerId="ADAL" clId="{AFA5EF56-5E52-4B49-AAA4-5937C74B46BA}" dt="2026-03-22T16:08:39.446" v="5838" actId="20577"/>
          <ac:spMkLst>
            <pc:docMk/>
            <pc:sldMk cId="3604360013" sldId="392"/>
            <ac:spMk id="132" creationId="{986C3118-A056-661F-EB18-11CC69520644}"/>
          </ac:spMkLst>
        </pc:spChg>
        <pc:spChg chg="mod">
          <ac:chgData name="Keith Stockdale" userId="128edb80-d0f7-4eda-9db1-84c9fd716b42" providerId="ADAL" clId="{AFA5EF56-5E52-4B49-AAA4-5937C74B46BA}" dt="2026-03-28T17:06:23.038" v="7206" actId="20577"/>
          <ac:spMkLst>
            <pc:docMk/>
            <pc:sldMk cId="3604360013" sldId="392"/>
            <ac:spMk id="133" creationId="{7F841CF9-D100-5B5E-4749-59EA3F0F014F}"/>
          </ac:spMkLst>
        </pc:spChg>
        <pc:spChg chg="mod">
          <ac:chgData name="Keith Stockdale" userId="128edb80-d0f7-4eda-9db1-84c9fd716b42" providerId="ADAL" clId="{AFA5EF56-5E52-4B49-AAA4-5937C74B46BA}" dt="2026-03-22T16:59:24.624" v="5887" actId="20577"/>
          <ac:spMkLst>
            <pc:docMk/>
            <pc:sldMk cId="3604360013" sldId="392"/>
            <ac:spMk id="135" creationId="{CFBF77E8-3948-2124-5360-413368F3A3A6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137" creationId="{E210FAA4-13C4-A0B9-52AF-522310A7226A}"/>
          </ac:spMkLst>
        </pc:spChg>
        <pc:spChg chg="mod">
          <ac:chgData name="Keith Stockdale" userId="128edb80-d0f7-4eda-9db1-84c9fd716b42" providerId="ADAL" clId="{AFA5EF56-5E52-4B49-AAA4-5937C74B46BA}" dt="2026-03-22T16:59:36.923" v="5891" actId="20577"/>
          <ac:spMkLst>
            <pc:docMk/>
            <pc:sldMk cId="3604360013" sldId="392"/>
            <ac:spMk id="138" creationId="{23A57375-EDDC-3631-B416-99684A05D833}"/>
          </ac:spMkLst>
        </pc:spChg>
        <pc:spChg chg="mod">
          <ac:chgData name="Keith Stockdale" userId="128edb80-d0f7-4eda-9db1-84c9fd716b42" providerId="ADAL" clId="{AFA5EF56-5E52-4B49-AAA4-5937C74B46BA}" dt="2026-03-22T16:08:57.284" v="5840" actId="20577"/>
          <ac:spMkLst>
            <pc:docMk/>
            <pc:sldMk cId="3604360013" sldId="392"/>
            <ac:spMk id="141" creationId="{598EFC3A-229E-22A8-32A2-23068BB7B5E1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142" creationId="{99C2F110-F39D-68DE-DC9F-AD29B700F3D7}"/>
          </ac:spMkLst>
        </pc:spChg>
        <pc:spChg chg="mod">
          <ac:chgData name="Keith Stockdale" userId="128edb80-d0f7-4eda-9db1-84c9fd716b42" providerId="ADAL" clId="{AFA5EF56-5E52-4B49-AAA4-5937C74B46BA}" dt="2026-03-22T17:00:36.621" v="5909" actId="1037"/>
          <ac:spMkLst>
            <pc:docMk/>
            <pc:sldMk cId="3604360013" sldId="392"/>
            <ac:spMk id="144" creationId="{B8D1C115-A12A-C87F-5FE2-2FC1AFAEFDC8}"/>
          </ac:spMkLst>
        </pc:spChg>
        <pc:spChg chg="mod">
          <ac:chgData name="Keith Stockdale" userId="128edb80-d0f7-4eda-9db1-84c9fd716b42" providerId="ADAL" clId="{AFA5EF56-5E52-4B49-AAA4-5937C74B46BA}" dt="2026-03-21T16:24:22.102" v="4225" actId="338"/>
          <ac:spMkLst>
            <pc:docMk/>
            <pc:sldMk cId="3604360013" sldId="392"/>
            <ac:spMk id="145" creationId="{8738DA17-896E-976B-DFB1-FAA7B558B6BD}"/>
          </ac:spMkLst>
        </pc:spChg>
        <pc:spChg chg="mod">
          <ac:chgData name="Keith Stockdale" userId="128edb80-d0f7-4eda-9db1-84c9fd716b42" providerId="ADAL" clId="{AFA5EF56-5E52-4B49-AAA4-5937C74B46BA}" dt="2026-03-22T16:09:09.432" v="5842" actId="20577"/>
          <ac:spMkLst>
            <pc:docMk/>
            <pc:sldMk cId="3604360013" sldId="392"/>
            <ac:spMk id="147" creationId="{E8ABEFE1-69FC-60A8-00CB-03E7480C2C23}"/>
          </ac:spMkLst>
        </pc:spChg>
        <pc:spChg chg="topLvl">
          <ac:chgData name="Keith Stockdale" userId="128edb80-d0f7-4eda-9db1-84c9fd716b42" providerId="ADAL" clId="{AFA5EF56-5E52-4B49-AAA4-5937C74B46BA}" dt="2026-03-21T16:24:25.132" v="4226" actId="165"/>
          <ac:spMkLst>
            <pc:docMk/>
            <pc:sldMk cId="3604360013" sldId="392"/>
            <ac:spMk id="148" creationId="{0679CB63-3D6B-F40A-2F9B-16361B171DD9}"/>
          </ac:spMkLst>
        </pc:spChg>
      </pc:sldChg>
      <pc:sldChg chg="addSp delSp modSp new mod setBg modClrScheme modAnim chgLayout">
        <pc:chgData name="Keith Stockdale" userId="128edb80-d0f7-4eda-9db1-84c9fd716b42" providerId="ADAL" clId="{AFA5EF56-5E52-4B49-AAA4-5937C74B46BA}" dt="2026-03-22T16:02:08.275" v="5743"/>
        <pc:sldMkLst>
          <pc:docMk/>
          <pc:sldMk cId="849037546" sldId="393"/>
        </pc:sldMkLst>
        <pc:spChg chg="add del mod ord replId">
          <ac:chgData name="Keith Stockdale" userId="128edb80-d0f7-4eda-9db1-84c9fd716b42" providerId="ADAL" clId="{AFA5EF56-5E52-4B49-AAA4-5937C74B46BA}" dt="2026-03-22T16:00:37.002" v="5730" actId="26606"/>
          <ac:spMkLst>
            <pc:docMk/>
            <pc:sldMk cId="849037546" sldId="393"/>
            <ac:spMk id="2" creationId="{6647F845-5EE4-B979-4595-655E1B8FB492}"/>
          </ac:spMkLst>
        </pc:spChg>
        <pc:spChg chg="add del mod ord">
          <ac:chgData name="Keith Stockdale" userId="128edb80-d0f7-4eda-9db1-84c9fd716b42" providerId="ADAL" clId="{AFA5EF56-5E52-4B49-AAA4-5937C74B46BA}" dt="2026-03-22T16:00:37.002" v="5730" actId="26606"/>
          <ac:spMkLst>
            <pc:docMk/>
            <pc:sldMk cId="849037546" sldId="393"/>
            <ac:spMk id="3" creationId="{EDC32D37-12BC-2F4F-E8FF-B6CF2488668B}"/>
          </ac:spMkLst>
        </pc:spChg>
        <pc:spChg chg="add del mod ord replId">
          <ac:chgData name="Keith Stockdale" userId="128edb80-d0f7-4eda-9db1-84c9fd716b42" providerId="ADAL" clId="{AFA5EF56-5E52-4B49-AAA4-5937C74B46BA}" dt="2026-03-22T16:00:37.002" v="5730" actId="26606"/>
          <ac:spMkLst>
            <pc:docMk/>
            <pc:sldMk cId="849037546" sldId="393"/>
            <ac:spMk id="4" creationId="{FE348ECC-3817-522B-260D-B85ABCEE47DD}"/>
          </ac:spMkLst>
        </pc:spChg>
        <pc:spChg chg="add mod">
          <ac:chgData name="Keith Stockdale" userId="128edb80-d0f7-4eda-9db1-84c9fd716b42" providerId="ADAL" clId="{AFA5EF56-5E52-4B49-AAA4-5937C74B46BA}" dt="2026-03-22T16:01:45.080" v="5739" actId="208"/>
          <ac:spMkLst>
            <pc:docMk/>
            <pc:sldMk cId="849037546" sldId="393"/>
            <ac:spMk id="13" creationId="{CFA63F1A-D00F-A6F5-F1B6-B1878ECB2013}"/>
          </ac:spMkLst>
        </pc:spChg>
        <pc:spChg chg="add mod">
          <ac:chgData name="Keith Stockdale" userId="128edb80-d0f7-4eda-9db1-84c9fd716b42" providerId="ADAL" clId="{AFA5EF56-5E52-4B49-AAA4-5937C74B46BA}" dt="2026-03-22T16:01:52.035" v="5741" actId="1076"/>
          <ac:spMkLst>
            <pc:docMk/>
            <pc:sldMk cId="849037546" sldId="393"/>
            <ac:spMk id="15" creationId="{793AE345-626B-950A-D60E-C7F7C8E7D551}"/>
          </ac:spMkLst>
        </pc:spChg>
        <pc:graphicFrameChg chg="add mod">
          <ac:chgData name="Keith Stockdale" userId="128edb80-d0f7-4eda-9db1-84c9fd716b42" providerId="ADAL" clId="{AFA5EF56-5E52-4B49-AAA4-5937C74B46BA}" dt="2026-03-22T16:01:06.105" v="5734" actId="1076"/>
          <ac:graphicFrameMkLst>
            <pc:docMk/>
            <pc:sldMk cId="849037546" sldId="393"/>
            <ac:graphicFrameMk id="11" creationId="{FAC529EA-6E11-AA42-A96D-74B9B46BC843}"/>
          </ac:graphicFrameMkLst>
        </pc:graphicFrameChg>
      </pc:sldChg>
      <pc:sldChg chg="addSp delSp modSp new mod modClrScheme addAnim delAnim modAnim chgLayout">
        <pc:chgData name="Keith Stockdale" userId="128edb80-d0f7-4eda-9db1-84c9fd716b42" providerId="ADAL" clId="{AFA5EF56-5E52-4B49-AAA4-5937C74B46BA}" dt="2026-03-22T17:25:05.250" v="6149"/>
        <pc:sldMkLst>
          <pc:docMk/>
          <pc:sldMk cId="4195125779" sldId="394"/>
        </pc:sldMkLst>
        <pc:spChg chg="add mod">
          <ac:chgData name="Keith Stockdale" userId="128edb80-d0f7-4eda-9db1-84c9fd716b42" providerId="ADAL" clId="{AFA5EF56-5E52-4B49-AAA4-5937C74B46BA}" dt="2026-03-22T12:42:14.790" v="4617"/>
          <ac:spMkLst>
            <pc:docMk/>
            <pc:sldMk cId="4195125779" sldId="394"/>
            <ac:spMk id="2" creationId="{85E0D624-6668-D460-27D6-5532322527F4}"/>
          </ac:spMkLst>
        </pc:spChg>
        <pc:spChg chg="add mod">
          <ac:chgData name="Keith Stockdale" userId="128edb80-d0f7-4eda-9db1-84c9fd716b42" providerId="ADAL" clId="{AFA5EF56-5E52-4B49-AAA4-5937C74B46BA}" dt="2026-03-22T12:42:14.790" v="4617"/>
          <ac:spMkLst>
            <pc:docMk/>
            <pc:sldMk cId="4195125779" sldId="394"/>
            <ac:spMk id="3" creationId="{545215F8-AEF5-FEA0-E32A-DED650949EFD}"/>
          </ac:spMkLst>
        </pc:spChg>
        <pc:spChg chg="mod ord">
          <ac:chgData name="Keith Stockdale" userId="128edb80-d0f7-4eda-9db1-84c9fd716b42" providerId="ADAL" clId="{AFA5EF56-5E52-4B49-AAA4-5937C74B46BA}" dt="2026-03-22T11:47:46.745" v="4374" actId="700"/>
          <ac:spMkLst>
            <pc:docMk/>
            <pc:sldMk cId="4195125779" sldId="394"/>
            <ac:spMk id="4" creationId="{D337DC27-F738-BE7A-BC79-7C5B19B92AC0}"/>
          </ac:spMkLst>
        </pc:spChg>
        <pc:spChg chg="mod ord">
          <ac:chgData name="Keith Stockdale" userId="128edb80-d0f7-4eda-9db1-84c9fd716b42" providerId="ADAL" clId="{AFA5EF56-5E52-4B49-AAA4-5937C74B46BA}" dt="2026-03-22T11:47:46.745" v="4374" actId="700"/>
          <ac:spMkLst>
            <pc:docMk/>
            <pc:sldMk cId="4195125779" sldId="394"/>
            <ac:spMk id="5" creationId="{C7419360-7FA2-3438-071E-A56DD02E016C}"/>
          </ac:spMkLst>
        </pc:spChg>
        <pc:spChg chg="add mod ord">
          <ac:chgData name="Keith Stockdale" userId="128edb80-d0f7-4eda-9db1-84c9fd716b42" providerId="ADAL" clId="{AFA5EF56-5E52-4B49-AAA4-5937C74B46BA}" dt="2026-03-22T12:31:12.401" v="4562"/>
          <ac:spMkLst>
            <pc:docMk/>
            <pc:sldMk cId="4195125779" sldId="394"/>
            <ac:spMk id="6" creationId="{86024220-CD42-1428-10C1-B9FA1388FFB2}"/>
          </ac:spMkLst>
        </pc:spChg>
        <pc:graphicFrameChg chg="add mod">
          <ac:chgData name="Keith Stockdale" userId="128edb80-d0f7-4eda-9db1-84c9fd716b42" providerId="ADAL" clId="{AFA5EF56-5E52-4B49-AAA4-5937C74B46BA}" dt="2026-03-22T12:35:20.948" v="4585"/>
          <ac:graphicFrameMkLst>
            <pc:docMk/>
            <pc:sldMk cId="4195125779" sldId="394"/>
            <ac:graphicFrameMk id="9" creationId="{8E279395-6028-0D72-ACBF-5BE9303EC7E4}"/>
          </ac:graphicFrameMkLst>
        </pc:graphicFrameChg>
      </pc:sldChg>
      <pc:sldChg chg="addSp delSp modSp add mod delAnim">
        <pc:chgData name="Keith Stockdale" userId="128edb80-d0f7-4eda-9db1-84c9fd716b42" providerId="ADAL" clId="{AFA5EF56-5E52-4B49-AAA4-5937C74B46BA}" dt="2026-03-22T14:15:08.125" v="5186" actId="1076"/>
        <pc:sldMkLst>
          <pc:docMk/>
          <pc:sldMk cId="2130466955" sldId="395"/>
        </pc:sldMkLst>
        <pc:spChg chg="mod">
          <ac:chgData name="Keith Stockdale" userId="128edb80-d0f7-4eda-9db1-84c9fd716b42" providerId="ADAL" clId="{AFA5EF56-5E52-4B49-AAA4-5937C74B46BA}" dt="2026-03-22T12:43:30.250" v="4639" actId="20577"/>
          <ac:spMkLst>
            <pc:docMk/>
            <pc:sldMk cId="2130466955" sldId="395"/>
            <ac:spMk id="6" creationId="{4CBE10AE-D7D3-C415-757E-B860BE2F7CD7}"/>
          </ac:spMkLst>
        </pc:spChg>
        <pc:spChg chg="add mod">
          <ac:chgData name="Keith Stockdale" userId="128edb80-d0f7-4eda-9db1-84c9fd716b42" providerId="ADAL" clId="{AFA5EF56-5E52-4B49-AAA4-5937C74B46BA}" dt="2026-03-22T14:15:08.125" v="5186" actId="1076"/>
          <ac:spMkLst>
            <pc:docMk/>
            <pc:sldMk cId="2130466955" sldId="395"/>
            <ac:spMk id="7" creationId="{F41E25B2-C825-4542-F13E-1DE1A6C10333}"/>
          </ac:spMkLst>
        </pc:spChg>
        <pc:cxnChg chg="add mod">
          <ac:chgData name="Keith Stockdale" userId="128edb80-d0f7-4eda-9db1-84c9fd716b42" providerId="ADAL" clId="{AFA5EF56-5E52-4B49-AAA4-5937C74B46BA}" dt="2026-03-22T14:15:08.125" v="5186" actId="1076"/>
          <ac:cxnSpMkLst>
            <pc:docMk/>
            <pc:sldMk cId="2130466955" sldId="395"/>
            <ac:cxnSpMk id="8" creationId="{5A67952B-7D25-8817-A3BD-A2922F0E5562}"/>
          </ac:cxnSpMkLst>
        </pc:cxnChg>
      </pc:sldChg>
      <pc:sldChg chg="addSp delSp modSp new mod modNotesTx">
        <pc:chgData name="Keith Stockdale" userId="128edb80-d0f7-4eda-9db1-84c9fd716b42" providerId="ADAL" clId="{AFA5EF56-5E52-4B49-AAA4-5937C74B46BA}" dt="2026-03-22T13:42:17.053" v="4948" actId="20577"/>
        <pc:sldMkLst>
          <pc:docMk/>
          <pc:sldMk cId="2179508980" sldId="396"/>
        </pc:sldMkLst>
        <pc:spChg chg="mod">
          <ac:chgData name="Keith Stockdale" userId="128edb80-d0f7-4eda-9db1-84c9fd716b42" providerId="ADAL" clId="{AFA5EF56-5E52-4B49-AAA4-5937C74B46BA}" dt="2026-03-22T13:12:37.743" v="4683" actId="20577"/>
          <ac:spMkLst>
            <pc:docMk/>
            <pc:sldMk cId="2179508980" sldId="396"/>
            <ac:spMk id="2" creationId="{46C5260F-0135-9020-11A3-76FA6FB01364}"/>
          </ac:spMkLst>
        </pc:spChg>
        <pc:picChg chg="add mod">
          <ac:chgData name="Keith Stockdale" userId="128edb80-d0f7-4eda-9db1-84c9fd716b42" providerId="ADAL" clId="{AFA5EF56-5E52-4B49-AAA4-5937C74B46BA}" dt="2026-03-22T13:39:28.923" v="4690" actId="1076"/>
          <ac:picMkLst>
            <pc:docMk/>
            <pc:sldMk cId="2179508980" sldId="396"/>
            <ac:picMk id="8" creationId="{4BF824D9-E441-F8AA-30E9-400B438F4929}"/>
          </ac:picMkLst>
        </pc:picChg>
        <pc:picChg chg="add mod">
          <ac:chgData name="Keith Stockdale" userId="128edb80-d0f7-4eda-9db1-84c9fd716b42" providerId="ADAL" clId="{AFA5EF56-5E52-4B49-AAA4-5937C74B46BA}" dt="2026-03-22T13:39:41.244" v="4694" actId="1076"/>
          <ac:picMkLst>
            <pc:docMk/>
            <pc:sldMk cId="2179508980" sldId="396"/>
            <ac:picMk id="10" creationId="{6DE6ECAF-A9DB-0A23-F0D8-22D51F13FEBB}"/>
          </ac:picMkLst>
        </pc:picChg>
      </pc:sldChg>
      <pc:sldChg chg="addSp delSp modSp add mod modNotesTx">
        <pc:chgData name="Keith Stockdale" userId="128edb80-d0f7-4eda-9db1-84c9fd716b42" providerId="ADAL" clId="{AFA5EF56-5E52-4B49-AAA4-5937C74B46BA}" dt="2026-03-22T13:43:53.267" v="5052" actId="20577"/>
        <pc:sldMkLst>
          <pc:docMk/>
          <pc:sldMk cId="4047812106" sldId="397"/>
        </pc:sldMkLst>
        <pc:picChg chg="add mod">
          <ac:chgData name="Keith Stockdale" userId="128edb80-d0f7-4eda-9db1-84c9fd716b42" providerId="ADAL" clId="{AFA5EF56-5E52-4B49-AAA4-5937C74B46BA}" dt="2026-03-22T13:43:15.182" v="4954" actId="1076"/>
          <ac:picMkLst>
            <pc:docMk/>
            <pc:sldMk cId="4047812106" sldId="397"/>
            <ac:picMk id="6" creationId="{276C0200-299E-D4EC-B5EB-5840C2ED4597}"/>
          </ac:picMkLst>
        </pc:picChg>
        <pc:picChg chg="add mod">
          <ac:chgData name="Keith Stockdale" userId="128edb80-d0f7-4eda-9db1-84c9fd716b42" providerId="ADAL" clId="{AFA5EF56-5E52-4B49-AAA4-5937C74B46BA}" dt="2026-03-22T13:43:33.120" v="4958" actId="1076"/>
          <ac:picMkLst>
            <pc:docMk/>
            <pc:sldMk cId="4047812106" sldId="397"/>
            <ac:picMk id="9" creationId="{380EEACB-FA87-EE96-A7E6-963CBCA791D0}"/>
          </ac:picMkLst>
        </pc:picChg>
      </pc:sldChg>
      <pc:sldChg chg="addSp delSp modSp add mod modNotesTx">
        <pc:chgData name="Keith Stockdale" userId="128edb80-d0f7-4eda-9db1-84c9fd716b42" providerId="ADAL" clId="{AFA5EF56-5E52-4B49-AAA4-5937C74B46BA}" dt="2026-03-22T13:47:35.963" v="5159" actId="1076"/>
        <pc:sldMkLst>
          <pc:docMk/>
          <pc:sldMk cId="3290388857" sldId="398"/>
        </pc:sldMkLst>
        <pc:picChg chg="add mod">
          <ac:chgData name="Keith Stockdale" userId="128edb80-d0f7-4eda-9db1-84c9fd716b42" providerId="ADAL" clId="{AFA5EF56-5E52-4B49-AAA4-5937C74B46BA}" dt="2026-03-22T13:45:58.528" v="5065" actId="1076"/>
          <ac:picMkLst>
            <pc:docMk/>
            <pc:sldMk cId="3290388857" sldId="398"/>
            <ac:picMk id="10" creationId="{3A0F271A-FF11-37F7-E491-158DEBF444C9}"/>
          </ac:picMkLst>
        </pc:picChg>
        <pc:picChg chg="add mod">
          <ac:chgData name="Keith Stockdale" userId="128edb80-d0f7-4eda-9db1-84c9fd716b42" providerId="ADAL" clId="{AFA5EF56-5E52-4B49-AAA4-5937C74B46BA}" dt="2026-03-22T13:47:35.963" v="5159" actId="1076"/>
          <ac:picMkLst>
            <pc:docMk/>
            <pc:sldMk cId="3290388857" sldId="398"/>
            <ac:picMk id="12" creationId="{A4254798-C384-D076-AC79-6994339719A4}"/>
          </ac:picMkLst>
        </pc:picChg>
      </pc:sldChg>
      <pc:sldChg chg="modSp add mod modNotesTx">
        <pc:chgData name="Keith Stockdale" userId="128edb80-d0f7-4eda-9db1-84c9fd716b42" providerId="ADAL" clId="{AFA5EF56-5E52-4B49-AAA4-5937C74B46BA}" dt="2026-03-22T14:30:55.501" v="5310" actId="20577"/>
        <pc:sldMkLst>
          <pc:docMk/>
          <pc:sldMk cId="3885353350" sldId="399"/>
        </pc:sldMkLst>
        <pc:spChg chg="mod">
          <ac:chgData name="Keith Stockdale" userId="128edb80-d0f7-4eda-9db1-84c9fd716b42" providerId="ADAL" clId="{AFA5EF56-5E52-4B49-AAA4-5937C74B46BA}" dt="2026-03-22T14:18:13.485" v="5238" actId="20577"/>
          <ac:spMkLst>
            <pc:docMk/>
            <pc:sldMk cId="3885353350" sldId="399"/>
            <ac:spMk id="6" creationId="{359D4C37-618C-8FFD-4BC0-60973F032B39}"/>
          </ac:spMkLst>
        </pc:spChg>
        <pc:spChg chg="mod">
          <ac:chgData name="Keith Stockdale" userId="128edb80-d0f7-4eda-9db1-84c9fd716b42" providerId="ADAL" clId="{AFA5EF56-5E52-4B49-AAA4-5937C74B46BA}" dt="2026-03-22T14:27:38.231" v="5248" actId="20577"/>
          <ac:spMkLst>
            <pc:docMk/>
            <pc:sldMk cId="3885353350" sldId="399"/>
            <ac:spMk id="7" creationId="{3BA65278-C87E-7DF9-1934-90C3FC63F3B9}"/>
          </ac:spMkLst>
        </pc:spChg>
        <pc:cxnChg chg="mod">
          <ac:chgData name="Keith Stockdale" userId="128edb80-d0f7-4eda-9db1-84c9fd716b42" providerId="ADAL" clId="{AFA5EF56-5E52-4B49-AAA4-5937C74B46BA}" dt="2026-03-22T14:27:48.470" v="5250" actId="14100"/>
          <ac:cxnSpMkLst>
            <pc:docMk/>
            <pc:sldMk cId="3885353350" sldId="399"/>
            <ac:cxnSpMk id="8" creationId="{E35E583F-F8B7-A8FA-6909-9A95E918475E}"/>
          </ac:cxnSpMkLst>
        </pc:cxnChg>
      </pc:sldChg>
      <pc:sldChg chg="addSp modSp new mod modAnim">
        <pc:chgData name="Keith Stockdale" userId="128edb80-d0f7-4eda-9db1-84c9fd716b42" providerId="ADAL" clId="{AFA5EF56-5E52-4B49-AAA4-5937C74B46BA}" dt="2026-03-22T15:07:12.614" v="5352" actId="20577"/>
        <pc:sldMkLst>
          <pc:docMk/>
          <pc:sldMk cId="2180352259" sldId="400"/>
        </pc:sldMkLst>
        <pc:spChg chg="mod">
          <ac:chgData name="Keith Stockdale" userId="128edb80-d0f7-4eda-9db1-84c9fd716b42" providerId="ADAL" clId="{AFA5EF56-5E52-4B49-AAA4-5937C74B46BA}" dt="2026-03-22T15:02:28.604" v="5346" actId="20577"/>
          <ac:spMkLst>
            <pc:docMk/>
            <pc:sldMk cId="2180352259" sldId="400"/>
            <ac:spMk id="2" creationId="{C491AF48-CC9F-4AFF-480D-A6F058218E84}"/>
          </ac:spMkLst>
        </pc:spChg>
        <pc:spChg chg="add mod">
          <ac:chgData name="Keith Stockdale" userId="128edb80-d0f7-4eda-9db1-84c9fd716b42" providerId="ADAL" clId="{AFA5EF56-5E52-4B49-AAA4-5937C74B46BA}" dt="2026-03-22T15:07:12.614" v="5352" actId="20577"/>
          <ac:spMkLst>
            <pc:docMk/>
            <pc:sldMk cId="2180352259" sldId="400"/>
            <ac:spMk id="5" creationId="{B2406C67-7F1A-FF5A-552A-8C4C0239B706}"/>
          </ac:spMkLst>
        </pc:spChg>
      </pc:sldChg>
      <pc:sldChg chg="addSp delSp modSp add mod modTransition addAnim delAnim modAnim">
        <pc:chgData name="Keith Stockdale" userId="128edb80-d0f7-4eda-9db1-84c9fd716b42" providerId="ADAL" clId="{AFA5EF56-5E52-4B49-AAA4-5937C74B46BA}" dt="2026-03-22T15:12:16.344" v="5467" actId="5793"/>
        <pc:sldMkLst>
          <pc:docMk/>
          <pc:sldMk cId="3204697181" sldId="401"/>
        </pc:sldMkLst>
        <pc:spChg chg="mod">
          <ac:chgData name="Keith Stockdale" userId="128edb80-d0f7-4eda-9db1-84c9fd716b42" providerId="ADAL" clId="{AFA5EF56-5E52-4B49-AAA4-5937C74B46BA}" dt="2026-03-22T15:12:16.344" v="5467" actId="5793"/>
          <ac:spMkLst>
            <pc:docMk/>
            <pc:sldMk cId="3204697181" sldId="401"/>
            <ac:spMk id="2" creationId="{A2DBB2BC-5BDF-A946-6567-F71A77AC0B0B}"/>
          </ac:spMkLst>
        </pc:spChg>
        <pc:spChg chg="add del mod">
          <ac:chgData name="Keith Stockdale" userId="128edb80-d0f7-4eda-9db1-84c9fd716b42" providerId="ADAL" clId="{AFA5EF56-5E52-4B49-AAA4-5937C74B46BA}" dt="2026-03-22T15:08:46.763" v="5417" actId="1037"/>
          <ac:spMkLst>
            <pc:docMk/>
            <pc:sldMk cId="3204697181" sldId="401"/>
            <ac:spMk id="5" creationId="{12F64A63-8D15-93AA-150A-2CF538992160}"/>
          </ac:spMkLst>
        </pc:spChg>
        <pc:picChg chg="add mod">
          <ac:chgData name="Keith Stockdale" userId="128edb80-d0f7-4eda-9db1-84c9fd716b42" providerId="ADAL" clId="{AFA5EF56-5E52-4B49-AAA4-5937C74B46BA}" dt="2026-03-22T15:08:54.339" v="5420" actId="1076"/>
          <ac:picMkLst>
            <pc:docMk/>
            <pc:sldMk cId="3204697181" sldId="401"/>
            <ac:picMk id="7" creationId="{D46ED60D-9DEE-1B74-6CC2-A10DB4BC716A}"/>
          </ac:picMkLst>
        </pc:picChg>
        <pc:picChg chg="add mod">
          <ac:chgData name="Keith Stockdale" userId="128edb80-d0f7-4eda-9db1-84c9fd716b42" providerId="ADAL" clId="{AFA5EF56-5E52-4B49-AAA4-5937C74B46BA}" dt="2026-03-22T15:10:41.788" v="5429" actId="1076"/>
          <ac:picMkLst>
            <pc:docMk/>
            <pc:sldMk cId="3204697181" sldId="401"/>
            <ac:picMk id="10" creationId="{E022E980-6A3B-9D00-565A-069289B462D1}"/>
          </ac:picMkLst>
        </pc:picChg>
      </pc:sldChg>
      <pc:sldChg chg="modSp add mod modAnim">
        <pc:chgData name="Keith Stockdale" userId="128edb80-d0f7-4eda-9db1-84c9fd716b42" providerId="ADAL" clId="{AFA5EF56-5E52-4B49-AAA4-5937C74B46BA}" dt="2026-03-22T15:12:02.393" v="5451" actId="5793"/>
        <pc:sldMkLst>
          <pc:docMk/>
          <pc:sldMk cId="3188419005" sldId="402"/>
        </pc:sldMkLst>
        <pc:spChg chg="mod">
          <ac:chgData name="Keith Stockdale" userId="128edb80-d0f7-4eda-9db1-84c9fd716b42" providerId="ADAL" clId="{AFA5EF56-5E52-4B49-AAA4-5937C74B46BA}" dt="2026-03-22T15:12:02.393" v="5451" actId="5793"/>
          <ac:spMkLst>
            <pc:docMk/>
            <pc:sldMk cId="3188419005" sldId="402"/>
            <ac:spMk id="2" creationId="{79D436D4-D541-3897-9456-DEE216C9A52E}"/>
          </ac:spMkLst>
        </pc:spChg>
        <pc:picChg chg="mod">
          <ac:chgData name="Keith Stockdale" userId="128edb80-d0f7-4eda-9db1-84c9fd716b42" providerId="ADAL" clId="{AFA5EF56-5E52-4B49-AAA4-5937C74B46BA}" dt="2026-03-22T15:11:23.357" v="5437" actId="1076"/>
          <ac:picMkLst>
            <pc:docMk/>
            <pc:sldMk cId="3188419005" sldId="402"/>
            <ac:picMk id="10" creationId="{6BB7044A-200F-9B1F-11EE-064D767EEFD2}"/>
          </ac:picMkLst>
        </pc:picChg>
      </pc:sldChg>
      <pc:sldChg chg="modSp add mod modNotesTx">
        <pc:chgData name="Keith Stockdale" userId="128edb80-d0f7-4eda-9db1-84c9fd716b42" providerId="ADAL" clId="{AFA5EF56-5E52-4B49-AAA4-5937C74B46BA}" dt="2026-03-22T15:16:09.097" v="5496" actId="20577"/>
        <pc:sldMkLst>
          <pc:docMk/>
          <pc:sldMk cId="1032369826" sldId="403"/>
        </pc:sldMkLst>
        <pc:spChg chg="mod">
          <ac:chgData name="Keith Stockdale" userId="128edb80-d0f7-4eda-9db1-84c9fd716b42" providerId="ADAL" clId="{AFA5EF56-5E52-4B49-AAA4-5937C74B46BA}" dt="2026-03-22T15:14:01.166" v="5471" actId="20577"/>
          <ac:spMkLst>
            <pc:docMk/>
            <pc:sldMk cId="1032369826" sldId="403"/>
            <ac:spMk id="6" creationId="{687F65F8-EA16-095E-146E-7DC80D311146}"/>
          </ac:spMkLst>
        </pc:spChg>
        <pc:spChg chg="mod">
          <ac:chgData name="Keith Stockdale" userId="128edb80-d0f7-4eda-9db1-84c9fd716b42" providerId="ADAL" clId="{AFA5EF56-5E52-4B49-AAA4-5937C74B46BA}" dt="2026-03-22T15:14:08.532" v="5477" actId="20577"/>
          <ac:spMkLst>
            <pc:docMk/>
            <pc:sldMk cId="1032369826" sldId="403"/>
            <ac:spMk id="7" creationId="{720A49C5-3105-BCEA-C87B-3AAE6E2D780B}"/>
          </ac:spMkLst>
        </pc:spChg>
        <pc:cxnChg chg="mod">
          <ac:chgData name="Keith Stockdale" userId="128edb80-d0f7-4eda-9db1-84c9fd716b42" providerId="ADAL" clId="{AFA5EF56-5E52-4B49-AAA4-5937C74B46BA}" dt="2026-03-22T15:15:21.666" v="5492" actId="14100"/>
          <ac:cxnSpMkLst>
            <pc:docMk/>
            <pc:sldMk cId="1032369826" sldId="403"/>
            <ac:cxnSpMk id="8" creationId="{703FA738-BAFC-BB39-A825-091D6BB5F803}"/>
          </ac:cxnSpMkLst>
        </pc:cxnChg>
      </pc:sldChg>
      <pc:sldChg chg="modSp add mod modNotesTx">
        <pc:chgData name="Keith Stockdale" userId="128edb80-d0f7-4eda-9db1-84c9fd716b42" providerId="ADAL" clId="{AFA5EF56-5E52-4B49-AAA4-5937C74B46BA}" dt="2026-03-22T15:51:06.610" v="5553" actId="20577"/>
        <pc:sldMkLst>
          <pc:docMk/>
          <pc:sldMk cId="3479075602" sldId="404"/>
        </pc:sldMkLst>
        <pc:spChg chg="mod">
          <ac:chgData name="Keith Stockdale" userId="128edb80-d0f7-4eda-9db1-84c9fd716b42" providerId="ADAL" clId="{AFA5EF56-5E52-4B49-AAA4-5937C74B46BA}" dt="2026-03-22T15:18:39.922" v="5517" actId="20577"/>
          <ac:spMkLst>
            <pc:docMk/>
            <pc:sldMk cId="3479075602" sldId="404"/>
            <ac:spMk id="6" creationId="{034F8C58-FB27-C03D-29BC-5EB453DB3327}"/>
          </ac:spMkLst>
        </pc:spChg>
        <pc:spChg chg="mod">
          <ac:chgData name="Keith Stockdale" userId="128edb80-d0f7-4eda-9db1-84c9fd716b42" providerId="ADAL" clId="{AFA5EF56-5E52-4B49-AAA4-5937C74B46BA}" dt="2026-03-22T15:20:35.164" v="5523" actId="20577"/>
          <ac:spMkLst>
            <pc:docMk/>
            <pc:sldMk cId="3479075602" sldId="404"/>
            <ac:spMk id="7" creationId="{EEFFB244-956C-89E7-C5A3-5B64544E0F41}"/>
          </ac:spMkLst>
        </pc:spChg>
        <pc:graphicFrameChg chg="mod">
          <ac:chgData name="Keith Stockdale" userId="128edb80-d0f7-4eda-9db1-84c9fd716b42" providerId="ADAL" clId="{AFA5EF56-5E52-4B49-AAA4-5937C74B46BA}" dt="2026-03-22T15:50:28.235" v="5543"/>
          <ac:graphicFrameMkLst>
            <pc:docMk/>
            <pc:sldMk cId="3479075602" sldId="404"/>
            <ac:graphicFrameMk id="9" creationId="{FFA76378-883B-8E0A-5E39-B2EA9309AF7B}"/>
          </ac:graphicFrameMkLst>
        </pc:graphicFrameChg>
        <pc:cxnChg chg="mod">
          <ac:chgData name="Keith Stockdale" userId="128edb80-d0f7-4eda-9db1-84c9fd716b42" providerId="ADAL" clId="{AFA5EF56-5E52-4B49-AAA4-5937C74B46BA}" dt="2026-03-22T15:50:49.922" v="5547" actId="14100"/>
          <ac:cxnSpMkLst>
            <pc:docMk/>
            <pc:sldMk cId="3479075602" sldId="404"/>
            <ac:cxnSpMk id="8" creationId="{36376E3C-4792-24F9-BDA5-05354C3EAC3D}"/>
          </ac:cxnSpMkLst>
        </pc:cxnChg>
      </pc:sldChg>
      <pc:sldChg chg="add">
        <pc:chgData name="Keith Stockdale" userId="128edb80-d0f7-4eda-9db1-84c9fd716b42" providerId="ADAL" clId="{AFA5EF56-5E52-4B49-AAA4-5937C74B46BA}" dt="2026-03-22T15:51:41.996" v="5555"/>
        <pc:sldMkLst>
          <pc:docMk/>
          <pc:sldMk cId="2670253199" sldId="405"/>
        </pc:sldMkLst>
      </pc:sldChg>
      <pc:sldChg chg="modSp add mod modTransition modNotesTx">
        <pc:chgData name="Keith Stockdale" userId="128edb80-d0f7-4eda-9db1-84c9fd716b42" providerId="ADAL" clId="{AFA5EF56-5E52-4B49-AAA4-5937C74B46BA}" dt="2026-03-22T15:52:58.572" v="5576" actId="20577"/>
        <pc:sldMkLst>
          <pc:docMk/>
          <pc:sldMk cId="1165034717" sldId="406"/>
        </pc:sldMkLst>
        <pc:cxnChg chg="mod">
          <ac:chgData name="Keith Stockdale" userId="128edb80-d0f7-4eda-9db1-84c9fd716b42" providerId="ADAL" clId="{AFA5EF56-5E52-4B49-AAA4-5937C74B46BA}" dt="2026-03-22T15:52:33.563" v="5563" actId="14100"/>
          <ac:cxnSpMkLst>
            <pc:docMk/>
            <pc:sldMk cId="1165034717" sldId="406"/>
            <ac:cxnSpMk id="8" creationId="{2B7E71C3-85A1-CB34-DABC-34CEEDAFCAE3}"/>
          </ac:cxnSpMkLst>
        </pc:cxnChg>
      </pc:sldChg>
      <pc:sldChg chg="modSp add mod modNotesTx">
        <pc:chgData name="Keith Stockdale" userId="128edb80-d0f7-4eda-9db1-84c9fd716b42" providerId="ADAL" clId="{AFA5EF56-5E52-4B49-AAA4-5937C74B46BA}" dt="2026-03-22T15:56:50.171" v="5631" actId="20577"/>
        <pc:sldMkLst>
          <pc:docMk/>
          <pc:sldMk cId="2440925138" sldId="407"/>
        </pc:sldMkLst>
        <pc:spChg chg="mod">
          <ac:chgData name="Keith Stockdale" userId="128edb80-d0f7-4eda-9db1-84c9fd716b42" providerId="ADAL" clId="{AFA5EF56-5E52-4B49-AAA4-5937C74B46BA}" dt="2026-03-22T15:55:16.674" v="5613" actId="20577"/>
          <ac:spMkLst>
            <pc:docMk/>
            <pc:sldMk cId="2440925138" sldId="407"/>
            <ac:spMk id="6" creationId="{6E627867-B73B-C92B-BE56-ECA6A6AA8ACA}"/>
          </ac:spMkLst>
        </pc:spChg>
        <pc:spChg chg="mod">
          <ac:chgData name="Keith Stockdale" userId="128edb80-d0f7-4eda-9db1-84c9fd716b42" providerId="ADAL" clId="{AFA5EF56-5E52-4B49-AAA4-5937C74B46BA}" dt="2026-03-22T15:55:27.177" v="5615" actId="20577"/>
          <ac:spMkLst>
            <pc:docMk/>
            <pc:sldMk cId="2440925138" sldId="407"/>
            <ac:spMk id="7" creationId="{090133F6-286F-449A-0E23-760A2D7F4481}"/>
          </ac:spMkLst>
        </pc:spChg>
        <pc:cxnChg chg="mod">
          <ac:chgData name="Keith Stockdale" userId="128edb80-d0f7-4eda-9db1-84c9fd716b42" providerId="ADAL" clId="{AFA5EF56-5E52-4B49-AAA4-5937C74B46BA}" dt="2026-03-22T15:56:14.738" v="5622" actId="14100"/>
          <ac:cxnSpMkLst>
            <pc:docMk/>
            <pc:sldMk cId="2440925138" sldId="407"/>
            <ac:cxnSpMk id="8" creationId="{D26DA51E-17F1-5687-494E-00343003C713}"/>
          </ac:cxnSpMkLst>
        </pc:cxnChg>
      </pc:sldChg>
      <pc:sldChg chg="addSp modSp new mod modNotesTx">
        <pc:chgData name="Keith Stockdale" userId="128edb80-d0f7-4eda-9db1-84c9fd716b42" providerId="ADAL" clId="{AFA5EF56-5E52-4B49-AAA4-5937C74B46BA}" dt="2026-03-22T16:08:06.510" v="5836" actId="1076"/>
        <pc:sldMkLst>
          <pc:docMk/>
          <pc:sldMk cId="1210916319" sldId="408"/>
        </pc:sldMkLst>
        <pc:spChg chg="mod">
          <ac:chgData name="Keith Stockdale" userId="128edb80-d0f7-4eda-9db1-84c9fd716b42" providerId="ADAL" clId="{AFA5EF56-5E52-4B49-AAA4-5937C74B46BA}" dt="2026-03-22T16:05:01.508" v="5769" actId="5793"/>
          <ac:spMkLst>
            <pc:docMk/>
            <pc:sldMk cId="1210916319" sldId="408"/>
            <ac:spMk id="2" creationId="{E6A2B5C5-A13C-9C8D-4E5D-96EDD7A5ECBF}"/>
          </ac:spMkLst>
        </pc:spChg>
        <pc:picChg chg="add mod">
          <ac:chgData name="Keith Stockdale" userId="128edb80-d0f7-4eda-9db1-84c9fd716b42" providerId="ADAL" clId="{AFA5EF56-5E52-4B49-AAA4-5937C74B46BA}" dt="2026-03-22T16:06:02.709" v="5776" actId="14100"/>
          <ac:picMkLst>
            <pc:docMk/>
            <pc:sldMk cId="1210916319" sldId="408"/>
            <ac:picMk id="6" creationId="{C8AECF99-64FF-3FA1-FE53-A3100FA733EB}"/>
          </ac:picMkLst>
        </pc:picChg>
        <pc:picChg chg="add mod">
          <ac:chgData name="Keith Stockdale" userId="128edb80-d0f7-4eda-9db1-84c9fd716b42" providerId="ADAL" clId="{AFA5EF56-5E52-4B49-AAA4-5937C74B46BA}" dt="2026-03-22T16:06:10.910" v="5777" actId="1076"/>
          <ac:picMkLst>
            <pc:docMk/>
            <pc:sldMk cId="1210916319" sldId="408"/>
            <ac:picMk id="8" creationId="{C7855216-D6CA-9223-B7CC-564C6D9106BF}"/>
          </ac:picMkLst>
        </pc:picChg>
        <pc:picChg chg="add mod">
          <ac:chgData name="Keith Stockdale" userId="128edb80-d0f7-4eda-9db1-84c9fd716b42" providerId="ADAL" clId="{AFA5EF56-5E52-4B49-AAA4-5937C74B46BA}" dt="2026-03-22T16:08:06.510" v="5836" actId="1076"/>
          <ac:picMkLst>
            <pc:docMk/>
            <pc:sldMk cId="1210916319" sldId="408"/>
            <ac:picMk id="10" creationId="{6538A1B4-250D-0E86-1710-C9CB0F03952E}"/>
          </ac:picMkLst>
        </pc:picChg>
      </pc:sldChg>
      <pc:sldChg chg="delSp add mod delAnim modAnim">
        <pc:chgData name="Keith Stockdale" userId="128edb80-d0f7-4eda-9db1-84c9fd716b42" providerId="ADAL" clId="{AFA5EF56-5E52-4B49-AAA4-5937C74B46BA}" dt="2026-03-22T16:31:27.631" v="5868"/>
        <pc:sldMkLst>
          <pc:docMk/>
          <pc:sldMk cId="350941710" sldId="409"/>
        </pc:sldMkLst>
      </pc:sldChg>
      <pc:sldChg chg="modSp add mod modAnim">
        <pc:chgData name="Keith Stockdale" userId="128edb80-d0f7-4eda-9db1-84c9fd716b42" providerId="ADAL" clId="{AFA5EF56-5E52-4B49-AAA4-5937C74B46BA}" dt="2026-03-28T17:02:49.869" v="7104" actId="20577"/>
        <pc:sldMkLst>
          <pc:docMk/>
          <pc:sldMk cId="4164605254" sldId="410"/>
        </pc:sldMkLst>
        <pc:spChg chg="mod">
          <ac:chgData name="Keith Stockdale" userId="128edb80-d0f7-4eda-9db1-84c9fd716b42" providerId="ADAL" clId="{AFA5EF56-5E52-4B49-AAA4-5937C74B46BA}" dt="2026-03-28T17:02:49.869" v="7104" actId="20577"/>
          <ac:spMkLst>
            <pc:docMk/>
            <pc:sldMk cId="4164605254" sldId="410"/>
            <ac:spMk id="2" creationId="{BC9A42F7-F8D7-E52D-E8B8-16D63D83DAF4}"/>
          </ac:spMkLst>
        </pc:spChg>
      </pc:sldChg>
      <pc:sldChg chg="modSp add mod modTransition modAnim">
        <pc:chgData name="Keith Stockdale" userId="128edb80-d0f7-4eda-9db1-84c9fd716b42" providerId="ADAL" clId="{AFA5EF56-5E52-4B49-AAA4-5937C74B46BA}" dt="2026-03-28T17:02:53.738" v="7106" actId="20577"/>
        <pc:sldMkLst>
          <pc:docMk/>
          <pc:sldMk cId="1260622442" sldId="411"/>
        </pc:sldMkLst>
        <pc:spChg chg="mod">
          <ac:chgData name="Keith Stockdale" userId="128edb80-d0f7-4eda-9db1-84c9fd716b42" providerId="ADAL" clId="{AFA5EF56-5E52-4B49-AAA4-5937C74B46BA}" dt="2026-03-28T17:02:53.738" v="7106" actId="20577"/>
          <ac:spMkLst>
            <pc:docMk/>
            <pc:sldMk cId="1260622442" sldId="411"/>
            <ac:spMk id="2" creationId="{2FE466CB-FC1B-D00F-FB14-35C0B7F5E592}"/>
          </ac:spMkLst>
        </pc:spChg>
        <pc:spChg chg="mod">
          <ac:chgData name="Keith Stockdale" userId="128edb80-d0f7-4eda-9db1-84c9fd716b42" providerId="ADAL" clId="{AFA5EF56-5E52-4B49-AAA4-5937C74B46BA}" dt="2026-03-22T17:11:24.782" v="6041" actId="20577"/>
          <ac:spMkLst>
            <pc:docMk/>
            <pc:sldMk cId="1260622442" sldId="411"/>
            <ac:spMk id="6" creationId="{E88009E6-366E-72CB-5A13-42CA2ABF941D}"/>
          </ac:spMkLst>
        </pc:spChg>
      </pc:sldChg>
      <pc:sldChg chg="modSp add mod addAnim delAnim modAnim">
        <pc:chgData name="Keith Stockdale" userId="128edb80-d0f7-4eda-9db1-84c9fd716b42" providerId="ADAL" clId="{AFA5EF56-5E52-4B49-AAA4-5937C74B46BA}" dt="2026-03-27T15:23:20.823" v="6529"/>
        <pc:sldMkLst>
          <pc:docMk/>
          <pc:sldMk cId="3362772672" sldId="412"/>
        </pc:sldMkLst>
        <pc:spChg chg="mod">
          <ac:chgData name="Keith Stockdale" userId="128edb80-d0f7-4eda-9db1-84c9fd716b42" providerId="ADAL" clId="{AFA5EF56-5E52-4B49-AAA4-5937C74B46BA}" dt="2026-03-22T17:23:21.246" v="6143"/>
          <ac:spMkLst>
            <pc:docMk/>
            <pc:sldMk cId="3362772672" sldId="412"/>
            <ac:spMk id="8" creationId="{12A84A7B-A736-DB73-AA44-923D9951BD82}"/>
          </ac:spMkLst>
        </pc:spChg>
      </pc:sldChg>
      <pc:sldChg chg="modSp add mod">
        <pc:chgData name="Keith Stockdale" userId="128edb80-d0f7-4eda-9db1-84c9fd716b42" providerId="ADAL" clId="{AFA5EF56-5E52-4B49-AAA4-5937C74B46BA}" dt="2026-03-22T17:41:52.970" v="6219" actId="20577"/>
        <pc:sldMkLst>
          <pc:docMk/>
          <pc:sldMk cId="696558028" sldId="413"/>
        </pc:sldMkLst>
        <pc:spChg chg="mod">
          <ac:chgData name="Keith Stockdale" userId="128edb80-d0f7-4eda-9db1-84c9fd716b42" providerId="ADAL" clId="{AFA5EF56-5E52-4B49-AAA4-5937C74B46BA}" dt="2026-03-22T17:41:52.970" v="6219" actId="20577"/>
          <ac:spMkLst>
            <pc:docMk/>
            <pc:sldMk cId="696558028" sldId="413"/>
            <ac:spMk id="9" creationId="{55D269E7-6122-0EDB-EABF-0860F8EEFF70}"/>
          </ac:spMkLst>
        </pc:spChg>
      </pc:sldChg>
      <pc:sldChg chg="addSp add">
        <pc:chgData name="Keith Stockdale" userId="128edb80-d0f7-4eda-9db1-84c9fd716b42" providerId="ADAL" clId="{AFA5EF56-5E52-4B49-AAA4-5937C74B46BA}" dt="2026-03-23T18:55:52.630" v="6241"/>
        <pc:sldMkLst>
          <pc:docMk/>
          <pc:sldMk cId="1637266714" sldId="414"/>
        </pc:sldMkLst>
        <pc:picChg chg="add">
          <ac:chgData name="Keith Stockdale" userId="128edb80-d0f7-4eda-9db1-84c9fd716b42" providerId="ADAL" clId="{AFA5EF56-5E52-4B49-AAA4-5937C74B46BA}" dt="2026-03-23T18:55:52.630" v="6241"/>
          <ac:picMkLst>
            <pc:docMk/>
            <pc:sldMk cId="1637266714" sldId="414"/>
            <ac:picMk id="6" creationId="{089AF7D1-87EA-9F6E-0057-C4E33E6EFFD4}"/>
          </ac:picMkLst>
        </pc:picChg>
      </pc:sldChg>
      <pc:sldChg chg="modSp">
        <pc:chgData name="Keith Stockdale" userId="128edb80-d0f7-4eda-9db1-84c9fd716b42" providerId="ADAL" clId="{AFA5EF56-5E52-4B49-AAA4-5937C74B46BA}" dt="2026-03-28T17:04:58.462" v="7119"/>
        <pc:sldMkLst>
          <pc:docMk/>
          <pc:sldMk cId="1830414418" sldId="415"/>
        </pc:sldMkLst>
        <pc:spChg chg="mod">
          <ac:chgData name="Keith Stockdale" userId="128edb80-d0f7-4eda-9db1-84c9fd716b42" providerId="ADAL" clId="{AFA5EF56-5E52-4B49-AAA4-5937C74B46BA}" dt="2026-03-28T17:04:58.462" v="7119"/>
          <ac:spMkLst>
            <pc:docMk/>
            <pc:sldMk cId="1830414418" sldId="415"/>
            <ac:spMk id="2" creationId="{1AFC5636-7525-7E94-FEDC-0BE6F569D730}"/>
          </ac:spMkLst>
        </pc:spChg>
        <pc:spChg chg="mod">
          <ac:chgData name="Keith Stockdale" userId="128edb80-d0f7-4eda-9db1-84c9fd716b42" providerId="ADAL" clId="{AFA5EF56-5E52-4B49-AAA4-5937C74B46BA}" dt="2026-03-28T15:15:21.210" v="6721"/>
          <ac:spMkLst>
            <pc:docMk/>
            <pc:sldMk cId="1830414418" sldId="415"/>
            <ac:spMk id="6" creationId="{8A8A9321-79A8-C7A4-B07D-FE2A2E382C00}"/>
          </ac:spMkLst>
        </pc:spChg>
      </pc:sldChg>
      <pc:sldChg chg="addSp modSp new mod addAnim delAnim modAnim">
        <pc:chgData name="Keith Stockdale" userId="128edb80-d0f7-4eda-9db1-84c9fd716b42" providerId="ADAL" clId="{AFA5EF56-5E52-4B49-AAA4-5937C74B46BA}" dt="2026-03-29T16:25:17.626" v="7543"/>
        <pc:sldMkLst>
          <pc:docMk/>
          <pc:sldMk cId="3578596555" sldId="418"/>
        </pc:sldMkLst>
        <pc:spChg chg="mod">
          <ac:chgData name="Keith Stockdale" userId="128edb80-d0f7-4eda-9db1-84c9fd716b42" providerId="ADAL" clId="{AFA5EF56-5E52-4B49-AAA4-5937C74B46BA}" dt="2026-03-29T16:24:46.362" v="7540" actId="20577"/>
          <ac:spMkLst>
            <pc:docMk/>
            <pc:sldMk cId="3578596555" sldId="418"/>
            <ac:spMk id="2" creationId="{89A43041-02C0-D070-3446-A66BAFF48C17}"/>
          </ac:spMkLst>
        </pc:spChg>
        <pc:spChg chg="mod">
          <ac:chgData name="Keith Stockdale" userId="128edb80-d0f7-4eda-9db1-84c9fd716b42" providerId="ADAL" clId="{AFA5EF56-5E52-4B49-AAA4-5937C74B46BA}" dt="2026-03-27T09:23:01.057" v="6336" actId="1076"/>
          <ac:spMkLst>
            <pc:docMk/>
            <pc:sldMk cId="3578596555" sldId="418"/>
            <ac:spMk id="3" creationId="{8A237135-D4B2-E933-F490-D104FCED087D}"/>
          </ac:spMkLst>
        </pc:spChg>
        <pc:picChg chg="add mod">
          <ac:chgData name="Keith Stockdale" userId="128edb80-d0f7-4eda-9db1-84c9fd716b42" providerId="ADAL" clId="{AFA5EF56-5E52-4B49-AAA4-5937C74B46BA}" dt="2026-03-27T09:23:28.096" v="6340" actId="1076"/>
          <ac:picMkLst>
            <pc:docMk/>
            <pc:sldMk cId="3578596555" sldId="418"/>
            <ac:picMk id="7" creationId="{C58DC18C-15A2-0F1A-56E8-0E2BF9E1C987}"/>
          </ac:picMkLst>
        </pc:picChg>
      </pc:sldChg>
      <pc:sldChg chg="addSp delSp modSp add mod modAnim">
        <pc:chgData name="Keith Stockdale" userId="128edb80-d0f7-4eda-9db1-84c9fd716b42" providerId="ADAL" clId="{AFA5EF56-5E52-4B49-AAA4-5937C74B46BA}" dt="2026-03-27T14:05:08.781" v="6525" actId="1076"/>
        <pc:sldMkLst>
          <pc:docMk/>
          <pc:sldMk cId="245034324" sldId="419"/>
        </pc:sldMkLst>
        <pc:spChg chg="mod">
          <ac:chgData name="Keith Stockdale" userId="128edb80-d0f7-4eda-9db1-84c9fd716b42" providerId="ADAL" clId="{AFA5EF56-5E52-4B49-AAA4-5937C74B46BA}" dt="2026-03-27T10:34:31.497" v="6495" actId="20577"/>
          <ac:spMkLst>
            <pc:docMk/>
            <pc:sldMk cId="245034324" sldId="419"/>
            <ac:spMk id="2" creationId="{DAD05F0C-1E74-9F9C-E76D-5C3FE203E1EC}"/>
          </ac:spMkLst>
        </pc:spChg>
        <pc:picChg chg="add mod modCrop">
          <ac:chgData name="Keith Stockdale" userId="128edb80-d0f7-4eda-9db1-84c9fd716b42" providerId="ADAL" clId="{AFA5EF56-5E52-4B49-AAA4-5937C74B46BA}" dt="2026-03-27T14:05:08.781" v="6525" actId="1076"/>
          <ac:picMkLst>
            <pc:docMk/>
            <pc:sldMk cId="245034324" sldId="419"/>
            <ac:picMk id="10" creationId="{456ADEB5-3CDB-4AEA-2B8D-8394F7A6651C}"/>
          </ac:picMkLst>
        </pc:picChg>
      </pc:sldChg>
      <pc:sldChg chg="modSp add mod ord addAnim delAnim modAnim">
        <pc:chgData name="Keith Stockdale" userId="128edb80-d0f7-4eda-9db1-84c9fd716b42" providerId="ADAL" clId="{AFA5EF56-5E52-4B49-AAA4-5937C74B46BA}" dt="2026-03-27T14:06:22.901" v="6526"/>
        <pc:sldMkLst>
          <pc:docMk/>
          <pc:sldMk cId="2777686391" sldId="420"/>
        </pc:sldMkLst>
        <pc:spChg chg="mod">
          <ac:chgData name="Keith Stockdale" userId="128edb80-d0f7-4eda-9db1-84c9fd716b42" providerId="ADAL" clId="{AFA5EF56-5E52-4B49-AAA4-5937C74B46BA}" dt="2026-03-27T10:20:43.190" v="6389" actId="20577"/>
          <ac:spMkLst>
            <pc:docMk/>
            <pc:sldMk cId="2777686391" sldId="420"/>
            <ac:spMk id="2" creationId="{7B21C9AE-8079-37D9-BB8E-A3E669D80908}"/>
          </ac:spMkLst>
        </pc:spChg>
        <pc:spChg chg="mod">
          <ac:chgData name="Keith Stockdale" userId="128edb80-d0f7-4eda-9db1-84c9fd716b42" providerId="ADAL" clId="{AFA5EF56-5E52-4B49-AAA4-5937C74B46BA}" dt="2026-03-27T09:53:31.303" v="6373" actId="5793"/>
          <ac:spMkLst>
            <pc:docMk/>
            <pc:sldMk cId="2777686391" sldId="420"/>
            <ac:spMk id="3" creationId="{A07BB3BB-6B80-CAE1-6044-2919C610E603}"/>
          </ac:spMkLst>
        </pc:spChg>
      </pc:sldChg>
      <pc:sldChg chg="modSp add mod modTransition">
        <pc:chgData name="Keith Stockdale" userId="128edb80-d0f7-4eda-9db1-84c9fd716b42" providerId="ADAL" clId="{AFA5EF56-5E52-4B49-AAA4-5937C74B46BA}" dt="2026-03-28T17:01:59.574" v="7084" actId="20577"/>
        <pc:sldMkLst>
          <pc:docMk/>
          <pc:sldMk cId="2004946272" sldId="421"/>
        </pc:sldMkLst>
        <pc:spChg chg="mod">
          <ac:chgData name="Keith Stockdale" userId="128edb80-d0f7-4eda-9db1-84c9fd716b42" providerId="ADAL" clId="{AFA5EF56-5E52-4B49-AAA4-5937C74B46BA}" dt="2026-03-28T17:01:59.574" v="7084" actId="20577"/>
          <ac:spMkLst>
            <pc:docMk/>
            <pc:sldMk cId="2004946272" sldId="421"/>
            <ac:spMk id="2" creationId="{D0DD651F-842C-3C48-8672-6B72CDDD71B0}"/>
          </ac:spMkLst>
        </pc:spChg>
      </pc:sldChg>
      <pc:sldChg chg="modSp add mod">
        <pc:chgData name="Keith Stockdale" userId="128edb80-d0f7-4eda-9db1-84c9fd716b42" providerId="ADAL" clId="{AFA5EF56-5E52-4B49-AAA4-5937C74B46BA}" dt="2026-03-28T17:03:47.020" v="7116" actId="20577"/>
        <pc:sldMkLst>
          <pc:docMk/>
          <pc:sldMk cId="1911890779" sldId="422"/>
        </pc:sldMkLst>
        <pc:spChg chg="mod">
          <ac:chgData name="Keith Stockdale" userId="128edb80-d0f7-4eda-9db1-84c9fd716b42" providerId="ADAL" clId="{AFA5EF56-5E52-4B49-AAA4-5937C74B46BA}" dt="2026-03-28T17:03:47.020" v="7116" actId="20577"/>
          <ac:spMkLst>
            <pc:docMk/>
            <pc:sldMk cId="1911890779" sldId="422"/>
            <ac:spMk id="2" creationId="{93930827-F608-AB93-A8CB-FAFA711044BE}"/>
          </ac:spMkLst>
        </pc:spChg>
      </pc:sldChg>
      <pc:sldChg chg="addSp delSp modSp new mod modClrScheme chgLayout">
        <pc:chgData name="Keith Stockdale" userId="128edb80-d0f7-4eda-9db1-84c9fd716b42" providerId="ADAL" clId="{AFA5EF56-5E52-4B49-AAA4-5937C74B46BA}" dt="2026-03-29T13:04:24.287" v="7229" actId="20577"/>
        <pc:sldMkLst>
          <pc:docMk/>
          <pc:sldMk cId="2351512193" sldId="424"/>
        </pc:sldMkLst>
        <pc:spChg chg="mod ord">
          <ac:chgData name="Keith Stockdale" userId="128edb80-d0f7-4eda-9db1-84c9fd716b42" providerId="ADAL" clId="{AFA5EF56-5E52-4B49-AAA4-5937C74B46BA}" dt="2026-03-29T13:04:00.766" v="7208" actId="700"/>
          <ac:spMkLst>
            <pc:docMk/>
            <pc:sldMk cId="2351512193" sldId="424"/>
            <ac:spMk id="4" creationId="{12A4F12B-B63B-00D9-EB11-268EAAC0D6DB}"/>
          </ac:spMkLst>
        </pc:spChg>
        <pc:spChg chg="mod ord">
          <ac:chgData name="Keith Stockdale" userId="128edb80-d0f7-4eda-9db1-84c9fd716b42" providerId="ADAL" clId="{AFA5EF56-5E52-4B49-AAA4-5937C74B46BA}" dt="2026-03-29T13:04:00.766" v="7208" actId="700"/>
          <ac:spMkLst>
            <pc:docMk/>
            <pc:sldMk cId="2351512193" sldId="424"/>
            <ac:spMk id="5" creationId="{2961A167-E3D7-CF70-D8C3-BF82EBFB9433}"/>
          </ac:spMkLst>
        </pc:spChg>
        <pc:spChg chg="add mod ord">
          <ac:chgData name="Keith Stockdale" userId="128edb80-d0f7-4eda-9db1-84c9fd716b42" providerId="ADAL" clId="{AFA5EF56-5E52-4B49-AAA4-5937C74B46BA}" dt="2026-03-29T13:04:24.287" v="7229" actId="20577"/>
          <ac:spMkLst>
            <pc:docMk/>
            <pc:sldMk cId="2351512193" sldId="424"/>
            <ac:spMk id="6" creationId="{68416B8A-C897-D1F6-0B03-14CBDA43E76A}"/>
          </ac:spMkLst>
        </pc:spChg>
        <pc:picChg chg="add mod">
          <ac:chgData name="Keith Stockdale" userId="128edb80-d0f7-4eda-9db1-84c9fd716b42" providerId="ADAL" clId="{AFA5EF56-5E52-4B49-AAA4-5937C74B46BA}" dt="2026-03-29T13:04:04.052" v="7209"/>
          <ac:picMkLst>
            <pc:docMk/>
            <pc:sldMk cId="2351512193" sldId="424"/>
            <ac:picMk id="7" creationId="{65180E15-952A-B8B5-092C-04BDB53332E5}"/>
          </ac:picMkLst>
        </pc:picChg>
      </pc:sldChg>
      <pc:sldChg chg="modSp add mod modTransition">
        <pc:chgData name="Keith Stockdale" userId="128edb80-d0f7-4eda-9db1-84c9fd716b42" providerId="ADAL" clId="{AFA5EF56-5E52-4B49-AAA4-5937C74B46BA}" dt="2026-03-29T13:13:09.888" v="7380"/>
        <pc:sldMkLst>
          <pc:docMk/>
          <pc:sldMk cId="2871617830" sldId="425"/>
        </pc:sldMkLst>
        <pc:spChg chg="mod">
          <ac:chgData name="Keith Stockdale" userId="128edb80-d0f7-4eda-9db1-84c9fd716b42" providerId="ADAL" clId="{AFA5EF56-5E52-4B49-AAA4-5937C74B46BA}" dt="2026-03-29T13:12:54.725" v="7374" actId="20577"/>
          <ac:spMkLst>
            <pc:docMk/>
            <pc:sldMk cId="2871617830" sldId="425"/>
            <ac:spMk id="6" creationId="{FDCC3F98-617B-793E-CB75-91FD30D5AF36}"/>
          </ac:spMkLst>
        </pc:spChg>
      </pc:sldChg>
      <pc:sldChg chg="add modTransition">
        <pc:chgData name="Keith Stockdale" userId="128edb80-d0f7-4eda-9db1-84c9fd716b42" providerId="ADAL" clId="{AFA5EF56-5E52-4B49-AAA4-5937C74B46BA}" dt="2026-03-29T13:14:21.777" v="7384"/>
        <pc:sldMkLst>
          <pc:docMk/>
          <pc:sldMk cId="3629455185" sldId="426"/>
        </pc:sldMkLst>
      </pc:sldChg>
      <pc:sldChg chg="modSp add mod modTransition">
        <pc:chgData name="Keith Stockdale" userId="128edb80-d0f7-4eda-9db1-84c9fd716b42" providerId="ADAL" clId="{AFA5EF56-5E52-4B49-AAA4-5937C74B46BA}" dt="2026-03-29T13:18:31.267" v="7476"/>
        <pc:sldMkLst>
          <pc:docMk/>
          <pc:sldMk cId="3865174466" sldId="427"/>
        </pc:sldMkLst>
        <pc:spChg chg="mod">
          <ac:chgData name="Keith Stockdale" userId="128edb80-d0f7-4eda-9db1-84c9fd716b42" providerId="ADAL" clId="{AFA5EF56-5E52-4B49-AAA4-5937C74B46BA}" dt="2026-03-29T13:17:10.684" v="7439" actId="313"/>
          <ac:spMkLst>
            <pc:docMk/>
            <pc:sldMk cId="3865174466" sldId="427"/>
            <ac:spMk id="4" creationId="{2133D32E-841B-E4B9-3CE7-0F012D0D16F8}"/>
          </ac:spMkLst>
        </pc:spChg>
        <pc:spChg chg="mod">
          <ac:chgData name="Keith Stockdale" userId="128edb80-d0f7-4eda-9db1-84c9fd716b42" providerId="ADAL" clId="{AFA5EF56-5E52-4B49-AAA4-5937C74B46BA}" dt="2026-03-29T13:15:24.549" v="7400"/>
          <ac:spMkLst>
            <pc:docMk/>
            <pc:sldMk cId="3865174466" sldId="427"/>
            <ac:spMk id="6" creationId="{ED7664ED-E35C-4B13-3D7D-1BF9F357DF2A}"/>
          </ac:spMkLst>
        </pc:spChg>
      </pc:sldChg>
      <pc:sldChg chg="modSp add mod ord modTransition">
        <pc:chgData name="Keith Stockdale" userId="128edb80-d0f7-4eda-9db1-84c9fd716b42" providerId="ADAL" clId="{AFA5EF56-5E52-4B49-AAA4-5937C74B46BA}" dt="2026-03-29T13:17:21.633" v="7456" actId="20577"/>
        <pc:sldMkLst>
          <pc:docMk/>
          <pc:sldMk cId="972326605" sldId="428"/>
        </pc:sldMkLst>
        <pc:spChg chg="mod">
          <ac:chgData name="Keith Stockdale" userId="128edb80-d0f7-4eda-9db1-84c9fd716b42" providerId="ADAL" clId="{AFA5EF56-5E52-4B49-AAA4-5937C74B46BA}" dt="2026-03-29T13:17:21.633" v="7456" actId="20577"/>
          <ac:spMkLst>
            <pc:docMk/>
            <pc:sldMk cId="972326605" sldId="428"/>
            <ac:spMk id="4" creationId="{4D896FF6-ACE5-8D10-4ECF-109F6BEC7C8A}"/>
          </ac:spMkLst>
        </pc:spChg>
        <pc:spChg chg="mod">
          <ac:chgData name="Keith Stockdale" userId="128edb80-d0f7-4eda-9db1-84c9fd716b42" providerId="ADAL" clId="{AFA5EF56-5E52-4B49-AAA4-5937C74B46BA}" dt="2026-03-29T13:15:50.072" v="7407" actId="20577"/>
          <ac:spMkLst>
            <pc:docMk/>
            <pc:sldMk cId="972326605" sldId="428"/>
            <ac:spMk id="6" creationId="{F64F9E44-67EA-D929-DBFA-F9E71767CA5C}"/>
          </ac:spMkLst>
        </pc:spChg>
      </pc:sldChg>
      <pc:sldChg chg="modSp add mod">
        <pc:chgData name="Keith Stockdale" userId="128edb80-d0f7-4eda-9db1-84c9fd716b42" providerId="ADAL" clId="{AFA5EF56-5E52-4B49-AAA4-5937C74B46BA}" dt="2026-03-29T13:17:33.377" v="7472" actId="20577"/>
        <pc:sldMkLst>
          <pc:docMk/>
          <pc:sldMk cId="1904190295" sldId="429"/>
        </pc:sldMkLst>
        <pc:spChg chg="mod">
          <ac:chgData name="Keith Stockdale" userId="128edb80-d0f7-4eda-9db1-84c9fd716b42" providerId="ADAL" clId="{AFA5EF56-5E52-4B49-AAA4-5937C74B46BA}" dt="2026-03-29T13:17:33.377" v="7472" actId="20577"/>
          <ac:spMkLst>
            <pc:docMk/>
            <pc:sldMk cId="1904190295" sldId="429"/>
            <ac:spMk id="4" creationId="{4250CBAC-C2D4-25C2-7F44-D1F8F7C50E19}"/>
          </ac:spMkLst>
        </pc:spChg>
        <pc:spChg chg="mod">
          <ac:chgData name="Keith Stockdale" userId="128edb80-d0f7-4eda-9db1-84c9fd716b42" providerId="ADAL" clId="{AFA5EF56-5E52-4B49-AAA4-5937C74B46BA}" dt="2026-03-29T13:16:37.480" v="7418" actId="20577"/>
          <ac:spMkLst>
            <pc:docMk/>
            <pc:sldMk cId="1904190295" sldId="429"/>
            <ac:spMk id="6" creationId="{C544C9AF-D7E4-97E3-9E18-03DCA90D7B74}"/>
          </ac:spMkLst>
        </pc:spChg>
      </pc:sldChg>
      <pc:sldMasterChg chg="addSp delSp modSp mod modSldLayout">
        <pc:chgData name="Keith Stockdale" userId="128edb80-d0f7-4eda-9db1-84c9fd716b42" providerId="ADAL" clId="{AFA5EF56-5E52-4B49-AAA4-5937C74B46BA}" dt="2026-03-08T17:34:17.871" v="14" actId="478"/>
        <pc:sldMasterMkLst>
          <pc:docMk/>
          <pc:sldMasterMk cId="0" sldId="2147483648"/>
        </pc:sldMasterMkLst>
        <pc:spChg chg="mod">
          <ac:chgData name="Keith Stockdale" userId="128edb80-d0f7-4eda-9db1-84c9fd716b42" providerId="ADAL" clId="{AFA5EF56-5E52-4B49-AAA4-5937C74B46BA}" dt="2026-03-08T17:33:32.453" v="2" actId="179"/>
          <ac:spMkLst>
            <pc:docMk/>
            <pc:sldMasterMk cId="0" sldId="2147483648"/>
            <ac:spMk id="3" creationId="{00000000-0000-0000-0000-000000000000}"/>
          </ac:spMkLst>
        </pc:spChg>
        <pc:spChg chg="add del">
          <ac:chgData name="Keith Stockdale" userId="128edb80-d0f7-4eda-9db1-84c9fd716b42" providerId="ADAL" clId="{AFA5EF56-5E52-4B49-AAA4-5937C74B46BA}" dt="2026-03-08T17:34:17.871" v="14" actId="478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Keith Stockdale" userId="128edb80-d0f7-4eda-9db1-84c9fd716b42" providerId="ADAL" clId="{AFA5EF56-5E52-4B49-AAA4-5937C74B46BA}" dt="2026-03-08T17:33:56.501" v="10" actId="20577"/>
          <ac:spMkLst>
            <pc:docMk/>
            <pc:sldMasterMk cId="0" sldId="2147483648"/>
            <ac:spMk id="5" creationId="{00000000-0000-0000-0000-000000000000}"/>
          </ac:spMkLst>
        </pc:spChg>
        <pc:sldLayoutChg chg="addSp delSp mod">
          <pc:chgData name="Keith Stockdale" userId="128edb80-d0f7-4eda-9db1-84c9fd716b42" providerId="ADAL" clId="{AFA5EF56-5E52-4B49-AAA4-5937C74B46BA}" dt="2026-03-08T17:34:10.362" v="13" actId="478"/>
          <pc:sldLayoutMkLst>
            <pc:docMk/>
            <pc:sldMasterMk cId="0" sldId="2147483648"/>
            <pc:sldLayoutMk cId="0" sldId="2147483649"/>
          </pc:sldLayoutMkLst>
          <pc:spChg chg="add del">
            <ac:chgData name="Keith Stockdale" userId="128edb80-d0f7-4eda-9db1-84c9fd716b42" providerId="ADAL" clId="{AFA5EF56-5E52-4B49-AAA4-5937C74B46BA}" dt="2026-03-08T17:34:10.362" v="13" actId="478"/>
            <ac:spMkLst>
              <pc:docMk/>
              <pc:sldMasterMk cId="0" sldId="2147483648"/>
              <pc:sldLayoutMk cId="0" sldId="2147483649"/>
              <ac:spMk id="7" creationId="{00000000-0000-0000-0000-000000000000}"/>
            </ac:spMkLst>
          </pc:spChg>
        </pc:sldLayoutChg>
      </pc:sldMasterChg>
    </pc:docChg>
  </pc:docChgLst>
  <pc:docChgLst>
    <pc:chgData name="Keith Stockdale" userId="128edb80-d0f7-4eda-9db1-84c9fd716b42" providerId="ADAL" clId="{04641D5A-9CE1-4D65-975E-A5D6C28E50BD}"/>
    <pc:docChg chg="undo redo custSel addSld delSld modSld sldOrd">
      <pc:chgData name="Keith Stockdale" userId="128edb80-d0f7-4eda-9db1-84c9fd716b42" providerId="ADAL" clId="{04641D5A-9CE1-4D65-975E-A5D6C28E50BD}" dt="2026-03-26T16:01:44.063" v="5602" actId="20577"/>
      <pc:docMkLst>
        <pc:docMk/>
      </pc:docMkLst>
      <pc:sldChg chg="modAnim">
        <pc:chgData name="Keith Stockdale" userId="128edb80-d0f7-4eda-9db1-84c9fd716b42" providerId="ADAL" clId="{04641D5A-9CE1-4D65-975E-A5D6C28E50BD}" dt="2026-03-20T10:32:14.761" v="4677"/>
        <pc:sldMkLst>
          <pc:docMk/>
          <pc:sldMk cId="2848967039" sldId="258"/>
        </pc:sldMkLst>
      </pc:sldChg>
      <pc:sldChg chg="addSp modSp mod modAnim">
        <pc:chgData name="Keith Stockdale" userId="128edb80-d0f7-4eda-9db1-84c9fd716b42" providerId="ADAL" clId="{04641D5A-9CE1-4D65-975E-A5D6C28E50BD}" dt="2026-03-20T11:08:22.360" v="4688" actId="1076"/>
        <pc:sldMkLst>
          <pc:docMk/>
          <pc:sldMk cId="3736913568" sldId="268"/>
        </pc:sldMkLst>
        <pc:picChg chg="add mod">
          <ac:chgData name="Keith Stockdale" userId="128edb80-d0f7-4eda-9db1-84c9fd716b42" providerId="ADAL" clId="{04641D5A-9CE1-4D65-975E-A5D6C28E50BD}" dt="2026-03-20T11:08:22.360" v="4688" actId="1076"/>
          <ac:picMkLst>
            <pc:docMk/>
            <pc:sldMk cId="3736913568" sldId="268"/>
            <ac:picMk id="8" creationId="{A75DEB24-54C8-3966-C1E0-8685975E9CFF}"/>
          </ac:picMkLst>
        </pc:picChg>
      </pc:sldChg>
      <pc:sldChg chg="addSp delSp modSp mod delAnim modAnim">
        <pc:chgData name="Keith Stockdale" userId="128edb80-d0f7-4eda-9db1-84c9fd716b42" providerId="ADAL" clId="{04641D5A-9CE1-4D65-975E-A5D6C28E50BD}" dt="2026-03-20T11:07:49.452" v="4686" actId="21"/>
        <pc:sldMkLst>
          <pc:docMk/>
          <pc:sldMk cId="1474382908" sldId="269"/>
        </pc:sldMkLst>
        <pc:spChg chg="topLvl">
          <ac:chgData name="Keith Stockdale" userId="128edb80-d0f7-4eda-9db1-84c9fd716b42" providerId="ADAL" clId="{04641D5A-9CE1-4D65-975E-A5D6C28E50BD}" dt="2026-03-20T11:07:07.112" v="4680" actId="165"/>
          <ac:spMkLst>
            <pc:docMk/>
            <pc:sldMk cId="1474382908" sldId="269"/>
            <ac:spMk id="13" creationId="{B0FEA859-5A13-6F29-E25E-5EC754F702C6}"/>
          </ac:spMkLst>
        </pc:spChg>
        <pc:spChg chg="topLvl">
          <ac:chgData name="Keith Stockdale" userId="128edb80-d0f7-4eda-9db1-84c9fd716b42" providerId="ADAL" clId="{04641D5A-9CE1-4D65-975E-A5D6C28E50BD}" dt="2026-03-20T11:07:07.112" v="4680" actId="165"/>
          <ac:spMkLst>
            <pc:docMk/>
            <pc:sldMk cId="1474382908" sldId="269"/>
            <ac:spMk id="14" creationId="{6E92AA61-9E7B-36A1-346B-2BE9466ECCEE}"/>
          </ac:spMkLst>
        </pc:spChg>
        <pc:spChg chg="topLvl">
          <ac:chgData name="Keith Stockdale" userId="128edb80-d0f7-4eda-9db1-84c9fd716b42" providerId="ADAL" clId="{04641D5A-9CE1-4D65-975E-A5D6C28E50BD}" dt="2026-03-20T11:07:07.112" v="4680" actId="165"/>
          <ac:spMkLst>
            <pc:docMk/>
            <pc:sldMk cId="1474382908" sldId="269"/>
            <ac:spMk id="15" creationId="{BE5F88D6-A0F3-C5EE-A799-1DC0D9EA13C2}"/>
          </ac:spMkLst>
        </pc:spChg>
        <pc:spChg chg="topLvl">
          <ac:chgData name="Keith Stockdale" userId="128edb80-d0f7-4eda-9db1-84c9fd716b42" providerId="ADAL" clId="{04641D5A-9CE1-4D65-975E-A5D6C28E50BD}" dt="2026-03-20T11:07:07.112" v="4680" actId="165"/>
          <ac:spMkLst>
            <pc:docMk/>
            <pc:sldMk cId="1474382908" sldId="269"/>
            <ac:spMk id="23" creationId="{03549B49-8F1A-9F4F-9AB4-EA216B202D00}"/>
          </ac:spMkLst>
        </pc:spChg>
      </pc:sldChg>
      <pc:sldChg chg="addSp delSp modSp mod modClrScheme chgLayout">
        <pc:chgData name="Keith Stockdale" userId="128edb80-d0f7-4eda-9db1-84c9fd716b42" providerId="ADAL" clId="{04641D5A-9CE1-4D65-975E-A5D6C28E50BD}" dt="2026-03-10T09:30:02.998" v="163" actId="700"/>
        <pc:sldMkLst>
          <pc:docMk/>
          <pc:sldMk cId="2830910908" sldId="276"/>
        </pc:sldMkLst>
        <pc:spChg chg="mod ord">
          <ac:chgData name="Keith Stockdale" userId="128edb80-d0f7-4eda-9db1-84c9fd716b42" providerId="ADAL" clId="{04641D5A-9CE1-4D65-975E-A5D6C28E50BD}" dt="2026-03-10T09:30:02.998" v="163" actId="700"/>
          <ac:spMkLst>
            <pc:docMk/>
            <pc:sldMk cId="2830910908" sldId="276"/>
            <ac:spMk id="2" creationId="{EA648B27-FA26-E012-C857-DB38D4AA9A90}"/>
          </ac:spMkLst>
        </pc:spChg>
        <pc:spChg chg="mod ord">
          <ac:chgData name="Keith Stockdale" userId="128edb80-d0f7-4eda-9db1-84c9fd716b42" providerId="ADAL" clId="{04641D5A-9CE1-4D65-975E-A5D6C28E50BD}" dt="2026-03-10T09:30:02.998" v="163" actId="700"/>
          <ac:spMkLst>
            <pc:docMk/>
            <pc:sldMk cId="2830910908" sldId="276"/>
            <ac:spMk id="3" creationId="{9DD373C0-425E-84C5-0E04-ADAD7E6E86E8}"/>
          </ac:spMkLst>
        </pc:spChg>
        <pc:spChg chg="mod ord">
          <ac:chgData name="Keith Stockdale" userId="128edb80-d0f7-4eda-9db1-84c9fd716b42" providerId="ADAL" clId="{04641D5A-9CE1-4D65-975E-A5D6C28E50BD}" dt="2026-03-10T09:30:02.998" v="163" actId="700"/>
          <ac:spMkLst>
            <pc:docMk/>
            <pc:sldMk cId="2830910908" sldId="276"/>
            <ac:spMk id="4" creationId="{E2833A57-6880-D2DC-B44C-EF24053CD173}"/>
          </ac:spMkLst>
        </pc:spChg>
        <pc:spChg chg="add mod ord">
          <ac:chgData name="Keith Stockdale" userId="128edb80-d0f7-4eda-9db1-84c9fd716b42" providerId="ADAL" clId="{04641D5A-9CE1-4D65-975E-A5D6C28E50BD}" dt="2026-03-10T09:30:02.998" v="163" actId="700"/>
          <ac:spMkLst>
            <pc:docMk/>
            <pc:sldMk cId="2830910908" sldId="276"/>
            <ac:spMk id="6" creationId="{EBAC4AF3-C8CE-82A3-53FB-AB8875307BDC}"/>
          </ac:spMkLst>
        </pc:spChg>
      </pc:sldChg>
      <pc:sldChg chg="addSp delSp modSp new mod delAnim modAnim">
        <pc:chgData name="Keith Stockdale" userId="128edb80-d0f7-4eda-9db1-84c9fd716b42" providerId="ADAL" clId="{04641D5A-9CE1-4D65-975E-A5D6C28E50BD}" dt="2026-03-10T09:11:10.879" v="148" actId="20577"/>
        <pc:sldMkLst>
          <pc:docMk/>
          <pc:sldMk cId="2043162423" sldId="277"/>
        </pc:sldMkLst>
        <pc:spChg chg="mod">
          <ac:chgData name="Keith Stockdale" userId="128edb80-d0f7-4eda-9db1-84c9fd716b42" providerId="ADAL" clId="{04641D5A-9CE1-4D65-975E-A5D6C28E50BD}" dt="2026-03-10T08:59:34.419" v="26" actId="20577"/>
          <ac:spMkLst>
            <pc:docMk/>
            <pc:sldMk cId="2043162423" sldId="277"/>
            <ac:spMk id="2" creationId="{F71620F0-25B4-4862-1F46-EAC2A518139B}"/>
          </ac:spMkLst>
        </pc:spChg>
        <pc:spChg chg="add mod">
          <ac:chgData name="Keith Stockdale" userId="128edb80-d0f7-4eda-9db1-84c9fd716b42" providerId="ADAL" clId="{04641D5A-9CE1-4D65-975E-A5D6C28E50BD}" dt="2026-03-10T09:11:10.879" v="148" actId="20577"/>
          <ac:spMkLst>
            <pc:docMk/>
            <pc:sldMk cId="2043162423" sldId="277"/>
            <ac:spMk id="10" creationId="{268DE9B2-F756-0348-74BC-A5EFA5BFEC95}"/>
          </ac:spMkLst>
        </pc:spChg>
        <pc:spChg chg="add mod">
          <ac:chgData name="Keith Stockdale" userId="128edb80-d0f7-4eda-9db1-84c9fd716b42" providerId="ADAL" clId="{04641D5A-9CE1-4D65-975E-A5D6C28E50BD}" dt="2026-03-10T09:10:35.293" v="129" actId="20577"/>
          <ac:spMkLst>
            <pc:docMk/>
            <pc:sldMk cId="2043162423" sldId="277"/>
            <ac:spMk id="11" creationId="{FA48772E-AE39-5783-2828-730B91059F3C}"/>
          </ac:spMkLst>
        </pc:spChg>
        <pc:spChg chg="add mod">
          <ac:chgData name="Keith Stockdale" userId="128edb80-d0f7-4eda-9db1-84c9fd716b42" providerId="ADAL" clId="{04641D5A-9CE1-4D65-975E-A5D6C28E50BD}" dt="2026-03-10T09:10:55.818" v="137" actId="20577"/>
          <ac:spMkLst>
            <pc:docMk/>
            <pc:sldMk cId="2043162423" sldId="277"/>
            <ac:spMk id="12" creationId="{DB0E2FD5-E4E7-F847-8FBB-2111FDF0F046}"/>
          </ac:spMkLst>
        </pc:spChg>
        <pc:spChg chg="add mod">
          <ac:chgData name="Keith Stockdale" userId="128edb80-d0f7-4eda-9db1-84c9fd716b42" providerId="ADAL" clId="{04641D5A-9CE1-4D65-975E-A5D6C28E50BD}" dt="2026-03-10T09:03:27.541" v="49" actId="1076"/>
          <ac:spMkLst>
            <pc:docMk/>
            <pc:sldMk cId="2043162423" sldId="277"/>
            <ac:spMk id="15" creationId="{62623C00-D958-64BB-9D27-00159190EB9F}"/>
          </ac:spMkLst>
        </pc:spChg>
        <pc:graphicFrameChg chg="add mod">
          <ac:chgData name="Keith Stockdale" userId="128edb80-d0f7-4eda-9db1-84c9fd716b42" providerId="ADAL" clId="{04641D5A-9CE1-4D65-975E-A5D6C28E50BD}" dt="2026-03-10T08:59:54.387" v="30"/>
          <ac:graphicFrameMkLst>
            <pc:docMk/>
            <pc:sldMk cId="2043162423" sldId="277"/>
            <ac:graphicFrameMk id="8" creationId="{C2C905F9-B03E-EF48-89B0-A0D6F0674B57}"/>
          </ac:graphicFrameMkLst>
        </pc:graphicFrameChg>
      </pc:sldChg>
      <pc:sldChg chg="addSp delSp modSp new mod">
        <pc:chgData name="Keith Stockdale" userId="128edb80-d0f7-4eda-9db1-84c9fd716b42" providerId="ADAL" clId="{04641D5A-9CE1-4D65-975E-A5D6C28E50BD}" dt="2026-03-26T10:45:18.377" v="4763" actId="14100"/>
        <pc:sldMkLst>
          <pc:docMk/>
          <pc:sldMk cId="3722564986" sldId="280"/>
        </pc:sldMkLst>
        <pc:spChg chg="mod">
          <ac:chgData name="Keith Stockdale" userId="128edb80-d0f7-4eda-9db1-84c9fd716b42" providerId="ADAL" clId="{04641D5A-9CE1-4D65-975E-A5D6C28E50BD}" dt="2026-03-10T09:34:19.104" v="281" actId="20577"/>
          <ac:spMkLst>
            <pc:docMk/>
            <pc:sldMk cId="3722564986" sldId="280"/>
            <ac:spMk id="2" creationId="{1313D450-84AD-CF64-F32D-4AA37F8ABEB9}"/>
          </ac:spMkLst>
        </pc:spChg>
        <pc:picChg chg="add mod">
          <ac:chgData name="Keith Stockdale" userId="128edb80-d0f7-4eda-9db1-84c9fd716b42" providerId="ADAL" clId="{04641D5A-9CE1-4D65-975E-A5D6C28E50BD}" dt="2026-03-26T10:45:18.377" v="4763" actId="14100"/>
          <ac:picMkLst>
            <pc:docMk/>
            <pc:sldMk cId="3722564986" sldId="280"/>
            <ac:picMk id="6" creationId="{F03DB69E-23E2-5706-88B4-1523E8C5E875}"/>
          </ac:picMkLst>
        </pc:picChg>
      </pc:sldChg>
      <pc:sldChg chg="addSp delSp modSp new mod">
        <pc:chgData name="Keith Stockdale" userId="128edb80-d0f7-4eda-9db1-84c9fd716b42" providerId="ADAL" clId="{04641D5A-9CE1-4D65-975E-A5D6C28E50BD}" dt="2026-03-26T10:51:36.103" v="4775" actId="14100"/>
        <pc:sldMkLst>
          <pc:docMk/>
          <pc:sldMk cId="1902567880" sldId="281"/>
        </pc:sldMkLst>
        <pc:spChg chg="mod">
          <ac:chgData name="Keith Stockdale" userId="128edb80-d0f7-4eda-9db1-84c9fd716b42" providerId="ADAL" clId="{04641D5A-9CE1-4D65-975E-A5D6C28E50BD}" dt="2026-03-10T09:34:45.848" v="315" actId="20577"/>
          <ac:spMkLst>
            <pc:docMk/>
            <pc:sldMk cId="1902567880" sldId="281"/>
            <ac:spMk id="2" creationId="{1D1A5A5B-849D-E95F-2220-CB674C4CF5CF}"/>
          </ac:spMkLst>
        </pc:spChg>
        <pc:picChg chg="add mod">
          <ac:chgData name="Keith Stockdale" userId="128edb80-d0f7-4eda-9db1-84c9fd716b42" providerId="ADAL" clId="{04641D5A-9CE1-4D65-975E-A5D6C28E50BD}" dt="2026-03-26T10:51:36.103" v="4775" actId="14100"/>
          <ac:picMkLst>
            <pc:docMk/>
            <pc:sldMk cId="1902567880" sldId="281"/>
            <ac:picMk id="6" creationId="{4B7DB795-5233-4B53-28DC-5D5C519072D7}"/>
          </ac:picMkLst>
        </pc:picChg>
      </pc:sldChg>
      <pc:sldChg chg="addSp delSp modSp new mod">
        <pc:chgData name="Keith Stockdale" userId="128edb80-d0f7-4eda-9db1-84c9fd716b42" providerId="ADAL" clId="{04641D5A-9CE1-4D65-975E-A5D6C28E50BD}" dt="2026-03-26T10:59:14.385" v="4799" actId="478"/>
        <pc:sldMkLst>
          <pc:docMk/>
          <pc:sldMk cId="563725826" sldId="282"/>
        </pc:sldMkLst>
        <pc:spChg chg="mod">
          <ac:chgData name="Keith Stockdale" userId="128edb80-d0f7-4eda-9db1-84c9fd716b42" providerId="ADAL" clId="{04641D5A-9CE1-4D65-975E-A5D6C28E50BD}" dt="2026-03-10T09:37:44.365" v="361" actId="20577"/>
          <ac:spMkLst>
            <pc:docMk/>
            <pc:sldMk cId="563725826" sldId="282"/>
            <ac:spMk id="2" creationId="{3B384058-EB37-C5CB-248C-13F4DBFC2FEB}"/>
          </ac:spMkLst>
        </pc:spChg>
        <pc:picChg chg="add mod">
          <ac:chgData name="Keith Stockdale" userId="128edb80-d0f7-4eda-9db1-84c9fd716b42" providerId="ADAL" clId="{04641D5A-9CE1-4D65-975E-A5D6C28E50BD}" dt="2026-03-26T10:45:41" v="4769" actId="1076"/>
          <ac:picMkLst>
            <pc:docMk/>
            <pc:sldMk cId="563725826" sldId="282"/>
            <ac:picMk id="3" creationId="{285F41F2-10A8-A1C4-B019-BAC4E6C44B36}"/>
          </ac:picMkLst>
        </pc:picChg>
        <pc:picChg chg="add mod">
          <ac:chgData name="Keith Stockdale" userId="128edb80-d0f7-4eda-9db1-84c9fd716b42" providerId="ADAL" clId="{04641D5A-9CE1-4D65-975E-A5D6C28E50BD}" dt="2026-03-26T10:51:50.919" v="4780" actId="1076"/>
          <ac:picMkLst>
            <pc:docMk/>
            <pc:sldMk cId="563725826" sldId="282"/>
            <ac:picMk id="8" creationId="{457C550E-FB6B-3197-9955-C02F7DC920C0}"/>
          </ac:picMkLst>
        </pc:picChg>
      </pc:sldChg>
      <pc:sldChg chg="addSp delSp modSp new mod modClrScheme chgLayout">
        <pc:chgData name="Keith Stockdale" userId="128edb80-d0f7-4eda-9db1-84c9fd716b42" providerId="ADAL" clId="{04641D5A-9CE1-4D65-975E-A5D6C28E50BD}" dt="2026-03-26T11:11:49.348" v="4817" actId="1076"/>
        <pc:sldMkLst>
          <pc:docMk/>
          <pc:sldMk cId="626245185" sldId="283"/>
        </pc:sldMkLst>
        <pc:spChg chg="mod ord">
          <ac:chgData name="Keith Stockdale" userId="128edb80-d0f7-4eda-9db1-84c9fd716b42" providerId="ADAL" clId="{04641D5A-9CE1-4D65-975E-A5D6C28E50BD}" dt="2026-03-16T16:18:31.078" v="376" actId="700"/>
          <ac:spMkLst>
            <pc:docMk/>
            <pc:sldMk cId="626245185" sldId="283"/>
            <ac:spMk id="4" creationId="{8ED966DB-C171-C1B5-7CE1-D83C742EB8CA}"/>
          </ac:spMkLst>
        </pc:spChg>
        <pc:spChg chg="mod ord">
          <ac:chgData name="Keith Stockdale" userId="128edb80-d0f7-4eda-9db1-84c9fd716b42" providerId="ADAL" clId="{04641D5A-9CE1-4D65-975E-A5D6C28E50BD}" dt="2026-03-16T16:18:31.078" v="376" actId="700"/>
          <ac:spMkLst>
            <pc:docMk/>
            <pc:sldMk cId="626245185" sldId="283"/>
            <ac:spMk id="5" creationId="{5054702F-3C05-9049-85AF-279F7FEB4B00}"/>
          </ac:spMkLst>
        </pc:spChg>
        <pc:picChg chg="add mod">
          <ac:chgData name="Keith Stockdale" userId="128edb80-d0f7-4eda-9db1-84c9fd716b42" providerId="ADAL" clId="{04641D5A-9CE1-4D65-975E-A5D6C28E50BD}" dt="2026-03-26T11:11:49.348" v="4817" actId="1076"/>
          <ac:picMkLst>
            <pc:docMk/>
            <pc:sldMk cId="626245185" sldId="283"/>
            <ac:picMk id="11" creationId="{B7FC2373-D4A2-7BC2-53D8-7205763C9065}"/>
          </ac:picMkLst>
        </pc:picChg>
      </pc:sldChg>
      <pc:sldChg chg="modSp mod">
        <pc:chgData name="Keith Stockdale" userId="128edb80-d0f7-4eda-9db1-84c9fd716b42" providerId="ADAL" clId="{04641D5A-9CE1-4D65-975E-A5D6C28E50BD}" dt="2026-03-26T11:12:09.733" v="4818" actId="20577"/>
        <pc:sldMkLst>
          <pc:docMk/>
          <pc:sldMk cId="379812900" sldId="290"/>
        </pc:sldMkLst>
        <pc:spChg chg="mod">
          <ac:chgData name="Keith Stockdale" userId="128edb80-d0f7-4eda-9db1-84c9fd716b42" providerId="ADAL" clId="{04641D5A-9CE1-4D65-975E-A5D6C28E50BD}" dt="2026-03-26T11:12:09.733" v="4818" actId="20577"/>
          <ac:spMkLst>
            <pc:docMk/>
            <pc:sldMk cId="379812900" sldId="290"/>
            <ac:spMk id="4" creationId="{31604B3A-F73E-786A-115B-62628B6E87D2}"/>
          </ac:spMkLst>
        </pc:spChg>
      </pc:sldChg>
      <pc:sldChg chg="modSp mod">
        <pc:chgData name="Keith Stockdale" userId="128edb80-d0f7-4eda-9db1-84c9fd716b42" providerId="ADAL" clId="{04641D5A-9CE1-4D65-975E-A5D6C28E50BD}" dt="2026-03-18T10:10:41.712" v="410" actId="20577"/>
        <pc:sldMkLst>
          <pc:docMk/>
          <pc:sldMk cId="1678977956" sldId="302"/>
        </pc:sldMkLst>
        <pc:spChg chg="mod">
          <ac:chgData name="Keith Stockdale" userId="128edb80-d0f7-4eda-9db1-84c9fd716b42" providerId="ADAL" clId="{04641D5A-9CE1-4D65-975E-A5D6C28E50BD}" dt="2026-03-18T10:10:41.712" v="410" actId="20577"/>
          <ac:spMkLst>
            <pc:docMk/>
            <pc:sldMk cId="1678977956" sldId="302"/>
            <ac:spMk id="2" creationId="{47AD79A3-58DB-4DFD-0592-73A8BFBB64D9}"/>
          </ac:spMkLst>
        </pc:spChg>
      </pc:sldChg>
      <pc:sldChg chg="addSp modSp new mod">
        <pc:chgData name="Keith Stockdale" userId="128edb80-d0f7-4eda-9db1-84c9fd716b42" providerId="ADAL" clId="{04641D5A-9CE1-4D65-975E-A5D6C28E50BD}" dt="2026-03-18T12:58:25.076" v="966" actId="20577"/>
        <pc:sldMkLst>
          <pc:docMk/>
          <pc:sldMk cId="1885549338" sldId="305"/>
        </pc:sldMkLst>
        <pc:spChg chg="mod">
          <ac:chgData name="Keith Stockdale" userId="128edb80-d0f7-4eda-9db1-84c9fd716b42" providerId="ADAL" clId="{04641D5A-9CE1-4D65-975E-A5D6C28E50BD}" dt="2026-03-18T11:13:10.716" v="447" actId="20577"/>
          <ac:spMkLst>
            <pc:docMk/>
            <pc:sldMk cId="1885549338" sldId="305"/>
            <ac:spMk id="2" creationId="{D8212F99-E6B8-16CF-C6F1-F08E5EF1261C}"/>
          </ac:spMkLst>
        </pc:spChg>
        <pc:spChg chg="add mod">
          <ac:chgData name="Keith Stockdale" userId="128edb80-d0f7-4eda-9db1-84c9fd716b42" providerId="ADAL" clId="{04641D5A-9CE1-4D65-975E-A5D6C28E50BD}" dt="2026-03-18T12:58:25.076" v="966" actId="20577"/>
          <ac:spMkLst>
            <pc:docMk/>
            <pc:sldMk cId="1885549338" sldId="305"/>
            <ac:spMk id="6" creationId="{EC3D6C93-E3DB-4B50-8B92-E95CEFA0A0BC}"/>
          </ac:spMkLst>
        </pc:spChg>
      </pc:sldChg>
      <pc:sldChg chg="addSp modSp new mod modNotesTx">
        <pc:chgData name="Keith Stockdale" userId="128edb80-d0f7-4eda-9db1-84c9fd716b42" providerId="ADAL" clId="{04641D5A-9CE1-4D65-975E-A5D6C28E50BD}" dt="2026-03-18T11:49:18.767" v="826" actId="20577"/>
        <pc:sldMkLst>
          <pc:docMk/>
          <pc:sldMk cId="3720976312" sldId="306"/>
        </pc:sldMkLst>
        <pc:spChg chg="mod">
          <ac:chgData name="Keith Stockdale" userId="128edb80-d0f7-4eda-9db1-84c9fd716b42" providerId="ADAL" clId="{04641D5A-9CE1-4D65-975E-A5D6C28E50BD}" dt="2026-03-18T11:20:27.871" v="518" actId="20577"/>
          <ac:spMkLst>
            <pc:docMk/>
            <pc:sldMk cId="3720976312" sldId="306"/>
            <ac:spMk id="2" creationId="{6A8CCF1D-D24B-F81D-B3A0-9D037DE925A1}"/>
          </ac:spMkLst>
        </pc:spChg>
        <pc:picChg chg="add mod">
          <ac:chgData name="Keith Stockdale" userId="128edb80-d0f7-4eda-9db1-84c9fd716b42" providerId="ADAL" clId="{04641D5A-9CE1-4D65-975E-A5D6C28E50BD}" dt="2026-03-18T11:21:43.942" v="613" actId="1076"/>
          <ac:picMkLst>
            <pc:docMk/>
            <pc:sldMk cId="3720976312" sldId="306"/>
            <ac:picMk id="8" creationId="{8EF652D1-207F-7C87-F472-DB0EA60893BE}"/>
          </ac:picMkLst>
        </pc:picChg>
      </pc:sldChg>
      <pc:sldChg chg="addSp modSp new mod">
        <pc:chgData name="Keith Stockdale" userId="128edb80-d0f7-4eda-9db1-84c9fd716b42" providerId="ADAL" clId="{04641D5A-9CE1-4D65-975E-A5D6C28E50BD}" dt="2026-03-18T11:24:38.509" v="714" actId="1076"/>
        <pc:sldMkLst>
          <pc:docMk/>
          <pc:sldMk cId="2824128040" sldId="307"/>
        </pc:sldMkLst>
        <pc:spChg chg="mod">
          <ac:chgData name="Keith Stockdale" userId="128edb80-d0f7-4eda-9db1-84c9fd716b42" providerId="ADAL" clId="{04641D5A-9CE1-4D65-975E-A5D6C28E50BD}" dt="2026-03-18T11:22:40.135" v="705"/>
          <ac:spMkLst>
            <pc:docMk/>
            <pc:sldMk cId="2824128040" sldId="307"/>
            <ac:spMk id="2" creationId="{5E12C47C-5A49-D222-230A-E8DAB4853B96}"/>
          </ac:spMkLst>
        </pc:spChg>
        <pc:spChg chg="add mod">
          <ac:chgData name="Keith Stockdale" userId="128edb80-d0f7-4eda-9db1-84c9fd716b42" providerId="ADAL" clId="{04641D5A-9CE1-4D65-975E-A5D6C28E50BD}" dt="2026-03-18T11:24:38.509" v="714" actId="1076"/>
          <ac:spMkLst>
            <pc:docMk/>
            <pc:sldMk cId="2824128040" sldId="307"/>
            <ac:spMk id="6" creationId="{3B2A1A43-AE00-E73B-E82A-CA4D83B9E781}"/>
          </ac:spMkLst>
        </pc:spChg>
      </pc:sldChg>
      <pc:sldChg chg="modSp add mod modTransition">
        <pc:chgData name="Keith Stockdale" userId="128edb80-d0f7-4eda-9db1-84c9fd716b42" providerId="ADAL" clId="{04641D5A-9CE1-4D65-975E-A5D6C28E50BD}" dt="2026-03-18T12:46:28.281" v="832"/>
        <pc:sldMkLst>
          <pc:docMk/>
          <pc:sldMk cId="2499032181" sldId="308"/>
        </pc:sldMkLst>
        <pc:spChg chg="mod">
          <ac:chgData name="Keith Stockdale" userId="128edb80-d0f7-4eda-9db1-84c9fd716b42" providerId="ADAL" clId="{04641D5A-9CE1-4D65-975E-A5D6C28E50BD}" dt="2026-03-18T12:46:28.281" v="832"/>
          <ac:spMkLst>
            <pc:docMk/>
            <pc:sldMk cId="2499032181" sldId="308"/>
            <ac:spMk id="6" creationId="{C7705846-2419-AC6A-B87A-8F2102D2F7D6}"/>
          </ac:spMkLst>
        </pc:spChg>
      </pc:sldChg>
      <pc:sldChg chg="addSp modSp new mod">
        <pc:chgData name="Keith Stockdale" userId="128edb80-d0f7-4eda-9db1-84c9fd716b42" providerId="ADAL" clId="{04641D5A-9CE1-4D65-975E-A5D6C28E50BD}" dt="2026-03-18T12:58:30.688" v="968" actId="20577"/>
        <pc:sldMkLst>
          <pc:docMk/>
          <pc:sldMk cId="462176877" sldId="309"/>
        </pc:sldMkLst>
        <pc:spChg chg="mod">
          <ac:chgData name="Keith Stockdale" userId="128edb80-d0f7-4eda-9db1-84c9fd716b42" providerId="ADAL" clId="{04641D5A-9CE1-4D65-975E-A5D6C28E50BD}" dt="2026-03-18T11:25:37.581" v="765" actId="20577"/>
          <ac:spMkLst>
            <pc:docMk/>
            <pc:sldMk cId="462176877" sldId="309"/>
            <ac:spMk id="2" creationId="{E169A9CD-077E-852B-3A90-0D47FF39103A}"/>
          </ac:spMkLst>
        </pc:spChg>
        <pc:spChg chg="add mod">
          <ac:chgData name="Keith Stockdale" userId="128edb80-d0f7-4eda-9db1-84c9fd716b42" providerId="ADAL" clId="{04641D5A-9CE1-4D65-975E-A5D6C28E50BD}" dt="2026-03-18T12:58:30.688" v="968" actId="20577"/>
          <ac:spMkLst>
            <pc:docMk/>
            <pc:sldMk cId="462176877" sldId="309"/>
            <ac:spMk id="5" creationId="{56014E71-FC0D-BD86-7E42-F7C4A7D7E313}"/>
          </ac:spMkLst>
        </pc:spChg>
      </pc:sldChg>
      <pc:sldChg chg="modSp add mod modTransition">
        <pc:chgData name="Keith Stockdale" userId="128edb80-d0f7-4eda-9db1-84c9fd716b42" providerId="ADAL" clId="{04641D5A-9CE1-4D65-975E-A5D6C28E50BD}" dt="2026-03-18T12:58:39.532" v="969" actId="20577"/>
        <pc:sldMkLst>
          <pc:docMk/>
          <pc:sldMk cId="1537185446" sldId="311"/>
        </pc:sldMkLst>
        <pc:spChg chg="mod">
          <ac:chgData name="Keith Stockdale" userId="128edb80-d0f7-4eda-9db1-84c9fd716b42" providerId="ADAL" clId="{04641D5A-9CE1-4D65-975E-A5D6C28E50BD}" dt="2026-03-18T12:58:39.532" v="969" actId="20577"/>
          <ac:spMkLst>
            <pc:docMk/>
            <pc:sldMk cId="1537185446" sldId="311"/>
            <ac:spMk id="5" creationId="{35B95823-D87E-7DD8-50CB-3E7238FB6C5D}"/>
          </ac:spMkLst>
        </pc:spChg>
      </pc:sldChg>
      <pc:sldChg chg="addSp delSp modSp add mod">
        <pc:chgData name="Keith Stockdale" userId="128edb80-d0f7-4eda-9db1-84c9fd716b42" providerId="ADAL" clId="{04641D5A-9CE1-4D65-975E-A5D6C28E50BD}" dt="2026-03-18T12:56:40.107" v="955" actId="20577"/>
        <pc:sldMkLst>
          <pc:docMk/>
          <pc:sldMk cId="2010676054" sldId="312"/>
        </pc:sldMkLst>
        <pc:spChg chg="add mod">
          <ac:chgData name="Keith Stockdale" userId="128edb80-d0f7-4eda-9db1-84c9fd716b42" providerId="ADAL" clId="{04641D5A-9CE1-4D65-975E-A5D6C28E50BD}" dt="2026-03-18T12:56:40.107" v="955" actId="20577"/>
          <ac:spMkLst>
            <pc:docMk/>
            <pc:sldMk cId="2010676054" sldId="312"/>
            <ac:spMk id="6" creationId="{42C5717E-1423-39CF-1E63-C7120494997B}"/>
          </ac:spMkLst>
        </pc:spChg>
        <pc:spChg chg="add mod">
          <ac:chgData name="Keith Stockdale" userId="128edb80-d0f7-4eda-9db1-84c9fd716b42" providerId="ADAL" clId="{04641D5A-9CE1-4D65-975E-A5D6C28E50BD}" dt="2026-03-18T12:56:35.015" v="941" actId="1076"/>
          <ac:spMkLst>
            <pc:docMk/>
            <pc:sldMk cId="2010676054" sldId="312"/>
            <ac:spMk id="9" creationId="{3E547AB4-2EAF-CE9B-BBC7-42B06A2978B2}"/>
          </ac:spMkLst>
        </pc:spChg>
      </pc:sldChg>
      <pc:sldChg chg="modSp add mod modTransition">
        <pc:chgData name="Keith Stockdale" userId="128edb80-d0f7-4eda-9db1-84c9fd716b42" providerId="ADAL" clId="{04641D5A-9CE1-4D65-975E-A5D6C28E50BD}" dt="2026-03-18T12:59:11.359" v="970" actId="20577"/>
        <pc:sldMkLst>
          <pc:docMk/>
          <pc:sldMk cId="1933576188" sldId="313"/>
        </pc:sldMkLst>
        <pc:spChg chg="mod">
          <ac:chgData name="Keith Stockdale" userId="128edb80-d0f7-4eda-9db1-84c9fd716b42" providerId="ADAL" clId="{04641D5A-9CE1-4D65-975E-A5D6C28E50BD}" dt="2026-03-18T12:59:11.359" v="970" actId="20577"/>
          <ac:spMkLst>
            <pc:docMk/>
            <pc:sldMk cId="1933576188" sldId="313"/>
            <ac:spMk id="9" creationId="{6CE3D35E-6F20-6538-7FF5-41F1200ADF3B}"/>
          </ac:spMkLst>
        </pc:spChg>
      </pc:sldChg>
      <pc:sldChg chg="addSp modSp new mod modAnim">
        <pc:chgData name="Keith Stockdale" userId="128edb80-d0f7-4eda-9db1-84c9fd716b42" providerId="ADAL" clId="{04641D5A-9CE1-4D65-975E-A5D6C28E50BD}" dt="2026-03-18T13:46:35.327" v="1009"/>
        <pc:sldMkLst>
          <pc:docMk/>
          <pc:sldMk cId="4053018980" sldId="314"/>
        </pc:sldMkLst>
        <pc:spChg chg="mod">
          <ac:chgData name="Keith Stockdale" userId="128edb80-d0f7-4eda-9db1-84c9fd716b42" providerId="ADAL" clId="{04641D5A-9CE1-4D65-975E-A5D6C28E50BD}" dt="2026-03-18T13:43:41.436" v="1003" actId="20577"/>
          <ac:spMkLst>
            <pc:docMk/>
            <pc:sldMk cId="4053018980" sldId="314"/>
            <ac:spMk id="2" creationId="{4254F5F9-4086-4883-30BE-8C4E972AD270}"/>
          </ac:spMkLst>
        </pc:spChg>
        <pc:spChg chg="add mod">
          <ac:chgData name="Keith Stockdale" userId="128edb80-d0f7-4eda-9db1-84c9fd716b42" providerId="ADAL" clId="{04641D5A-9CE1-4D65-975E-A5D6C28E50BD}" dt="2026-03-18T13:43:54.732" v="1004" actId="1076"/>
          <ac:spMkLst>
            <pc:docMk/>
            <pc:sldMk cId="4053018980" sldId="314"/>
            <ac:spMk id="6" creationId="{6CDF1157-F96F-71D1-1CF0-A1035C4A4E83}"/>
          </ac:spMkLst>
        </pc:spChg>
        <pc:picChg chg="add mod">
          <ac:chgData name="Keith Stockdale" userId="128edb80-d0f7-4eda-9db1-84c9fd716b42" providerId="ADAL" clId="{04641D5A-9CE1-4D65-975E-A5D6C28E50BD}" dt="2026-03-18T13:46:29.622" v="1008" actId="1076"/>
          <ac:picMkLst>
            <pc:docMk/>
            <pc:sldMk cId="4053018980" sldId="314"/>
            <ac:picMk id="8" creationId="{70633ABB-F71D-3CCC-2204-8690651D6D21}"/>
          </ac:picMkLst>
        </pc:picChg>
      </pc:sldChg>
      <pc:sldChg chg="addSp delSp modSp new mod">
        <pc:chgData name="Keith Stockdale" userId="128edb80-d0f7-4eda-9db1-84c9fd716b42" providerId="ADAL" clId="{04641D5A-9CE1-4D65-975E-A5D6C28E50BD}" dt="2026-03-26T11:27:22.606" v="4824"/>
        <pc:sldMkLst>
          <pc:docMk/>
          <pc:sldMk cId="2753484205" sldId="315"/>
        </pc:sldMkLst>
        <pc:spChg chg="mod">
          <ac:chgData name="Keith Stockdale" userId="128edb80-d0f7-4eda-9db1-84c9fd716b42" providerId="ADAL" clId="{04641D5A-9CE1-4D65-975E-A5D6C28E50BD}" dt="2026-03-18T13:47:30.451" v="1039" actId="20577"/>
          <ac:spMkLst>
            <pc:docMk/>
            <pc:sldMk cId="2753484205" sldId="315"/>
            <ac:spMk id="2" creationId="{FC079009-8B38-61CD-25A8-32A9E7A220A0}"/>
          </ac:spMkLst>
        </pc:spChg>
        <pc:picChg chg="add mod">
          <ac:chgData name="Keith Stockdale" userId="128edb80-d0f7-4eda-9db1-84c9fd716b42" providerId="ADAL" clId="{04641D5A-9CE1-4D65-975E-A5D6C28E50BD}" dt="2026-03-26T11:27:22.606" v="4824"/>
          <ac:picMkLst>
            <pc:docMk/>
            <pc:sldMk cId="2753484205" sldId="315"/>
            <ac:picMk id="6" creationId="{75F3FDAF-9B58-D813-F18D-3F95FF06C56F}"/>
          </ac:picMkLst>
        </pc:picChg>
      </pc:sldChg>
      <pc:sldChg chg="addSp delSp modSp new mod">
        <pc:chgData name="Keith Stockdale" userId="128edb80-d0f7-4eda-9db1-84c9fd716b42" providerId="ADAL" clId="{04641D5A-9CE1-4D65-975E-A5D6C28E50BD}" dt="2026-03-18T13:54:27.372" v="1075" actId="1076"/>
        <pc:sldMkLst>
          <pc:docMk/>
          <pc:sldMk cId="2721461757" sldId="316"/>
        </pc:sldMkLst>
        <pc:spChg chg="mod">
          <ac:chgData name="Keith Stockdale" userId="128edb80-d0f7-4eda-9db1-84c9fd716b42" providerId="ADAL" clId="{04641D5A-9CE1-4D65-975E-A5D6C28E50BD}" dt="2026-03-18T13:52:02.309" v="1071" actId="20577"/>
          <ac:spMkLst>
            <pc:docMk/>
            <pc:sldMk cId="2721461757" sldId="316"/>
            <ac:spMk id="2" creationId="{95BA8954-2C67-1DA2-DC7B-A4FCA2DB191F}"/>
          </ac:spMkLst>
        </pc:spChg>
        <pc:picChg chg="add mod">
          <ac:chgData name="Keith Stockdale" userId="128edb80-d0f7-4eda-9db1-84c9fd716b42" providerId="ADAL" clId="{04641D5A-9CE1-4D65-975E-A5D6C28E50BD}" dt="2026-03-18T13:54:27.372" v="1075" actId="1076"/>
          <ac:picMkLst>
            <pc:docMk/>
            <pc:sldMk cId="2721461757" sldId="316"/>
            <ac:picMk id="7" creationId="{FAE95A64-4CE3-27DA-F65E-C940845EF60B}"/>
          </ac:picMkLst>
        </pc:picChg>
      </pc:sldChg>
      <pc:sldChg chg="addSp modSp add mod modTransition modAnim">
        <pc:chgData name="Keith Stockdale" userId="128edb80-d0f7-4eda-9db1-84c9fd716b42" providerId="ADAL" clId="{04641D5A-9CE1-4D65-975E-A5D6C28E50BD}" dt="2026-03-18T14:47:45.639" v="1257" actId="1076"/>
        <pc:sldMkLst>
          <pc:docMk/>
          <pc:sldMk cId="111817795" sldId="318"/>
        </pc:sldMkLst>
        <pc:spChg chg="mod">
          <ac:chgData name="Keith Stockdale" userId="128edb80-d0f7-4eda-9db1-84c9fd716b42" providerId="ADAL" clId="{04641D5A-9CE1-4D65-975E-A5D6C28E50BD}" dt="2026-03-18T14:26:17.904" v="1097" actId="20577"/>
          <ac:spMkLst>
            <pc:docMk/>
            <pc:sldMk cId="111817795" sldId="318"/>
            <ac:spMk id="2" creationId="{52738499-2D20-2A29-F4C0-D37293657792}"/>
          </ac:spMkLst>
        </pc:spChg>
        <pc:spChg chg="add mod">
          <ac:chgData name="Keith Stockdale" userId="128edb80-d0f7-4eda-9db1-84c9fd716b42" providerId="ADAL" clId="{04641D5A-9CE1-4D65-975E-A5D6C28E50BD}" dt="2026-03-18T14:47:45.639" v="1257" actId="1076"/>
          <ac:spMkLst>
            <pc:docMk/>
            <pc:sldMk cId="111817795" sldId="318"/>
            <ac:spMk id="6" creationId="{92BFAD56-D9D3-3BF3-69A1-AB2D1AEC910A}"/>
          </ac:spMkLst>
        </pc:spChg>
      </pc:sldChg>
      <pc:sldChg chg="addSp modSp new mod modTransition modAnim">
        <pc:chgData name="Keith Stockdale" userId="128edb80-d0f7-4eda-9db1-84c9fd716b42" providerId="ADAL" clId="{04641D5A-9CE1-4D65-975E-A5D6C28E50BD}" dt="2026-03-18T14:33:28.992" v="1207"/>
        <pc:sldMkLst>
          <pc:docMk/>
          <pc:sldMk cId="2031637044" sldId="319"/>
        </pc:sldMkLst>
        <pc:spChg chg="mod">
          <ac:chgData name="Keith Stockdale" userId="128edb80-d0f7-4eda-9db1-84c9fd716b42" providerId="ADAL" clId="{04641D5A-9CE1-4D65-975E-A5D6C28E50BD}" dt="2026-03-18T14:29:42.810" v="1171" actId="20577"/>
          <ac:spMkLst>
            <pc:docMk/>
            <pc:sldMk cId="2031637044" sldId="319"/>
            <ac:spMk id="2" creationId="{38E5C5B6-B60D-E662-BBEC-D6329251CE20}"/>
          </ac:spMkLst>
        </pc:spChg>
        <pc:spChg chg="add mod">
          <ac:chgData name="Keith Stockdale" userId="128edb80-d0f7-4eda-9db1-84c9fd716b42" providerId="ADAL" clId="{04641D5A-9CE1-4D65-975E-A5D6C28E50BD}" dt="2026-03-18T14:32:06.703" v="1193" actId="255"/>
          <ac:spMkLst>
            <pc:docMk/>
            <pc:sldMk cId="2031637044" sldId="319"/>
            <ac:spMk id="6" creationId="{EFFE5CF4-95C9-EC5D-F18D-317ACC3A0B17}"/>
          </ac:spMkLst>
        </pc:spChg>
        <pc:spChg chg="add mod">
          <ac:chgData name="Keith Stockdale" userId="128edb80-d0f7-4eda-9db1-84c9fd716b42" providerId="ADAL" clId="{04641D5A-9CE1-4D65-975E-A5D6C28E50BD}" dt="2026-03-18T14:32:23.826" v="1197" actId="1076"/>
          <ac:spMkLst>
            <pc:docMk/>
            <pc:sldMk cId="2031637044" sldId="319"/>
            <ac:spMk id="8" creationId="{E3CA4F77-01B2-37C4-A88F-6911D70B5D09}"/>
          </ac:spMkLst>
        </pc:spChg>
        <pc:spChg chg="add mod">
          <ac:chgData name="Keith Stockdale" userId="128edb80-d0f7-4eda-9db1-84c9fd716b42" providerId="ADAL" clId="{04641D5A-9CE1-4D65-975E-A5D6C28E50BD}" dt="2026-03-18T14:32:45.483" v="1200" actId="1076"/>
          <ac:spMkLst>
            <pc:docMk/>
            <pc:sldMk cId="2031637044" sldId="319"/>
            <ac:spMk id="9" creationId="{49A11C11-87E9-D48E-8EED-D6A29EC139ED}"/>
          </ac:spMkLst>
        </pc:spChg>
      </pc:sldChg>
      <pc:sldChg chg="modSp add mod modTransition modAnim">
        <pc:chgData name="Keith Stockdale" userId="128edb80-d0f7-4eda-9db1-84c9fd716b42" providerId="ADAL" clId="{04641D5A-9CE1-4D65-975E-A5D6C28E50BD}" dt="2026-03-18T14:39:14.907" v="1215"/>
        <pc:sldMkLst>
          <pc:docMk/>
          <pc:sldMk cId="70282468" sldId="320"/>
        </pc:sldMkLst>
        <pc:spChg chg="mod">
          <ac:chgData name="Keith Stockdale" userId="128edb80-d0f7-4eda-9db1-84c9fd716b42" providerId="ADAL" clId="{04641D5A-9CE1-4D65-975E-A5D6C28E50BD}" dt="2026-03-18T14:37:56.077" v="1212" actId="14100"/>
          <ac:spMkLst>
            <pc:docMk/>
            <pc:sldMk cId="70282468" sldId="320"/>
            <ac:spMk id="9" creationId="{6DA406F4-1A47-E119-9CFD-04D0380B5081}"/>
          </ac:spMkLst>
        </pc:spChg>
      </pc:sldChg>
      <pc:sldChg chg="addSp modSp new mod">
        <pc:chgData name="Keith Stockdale" userId="128edb80-d0f7-4eda-9db1-84c9fd716b42" providerId="ADAL" clId="{04641D5A-9CE1-4D65-975E-A5D6C28E50BD}" dt="2026-03-18T14:41:50.623" v="1256" actId="20577"/>
        <pc:sldMkLst>
          <pc:docMk/>
          <pc:sldMk cId="3350410525" sldId="321"/>
        </pc:sldMkLst>
        <pc:spChg chg="mod">
          <ac:chgData name="Keith Stockdale" userId="128edb80-d0f7-4eda-9db1-84c9fd716b42" providerId="ADAL" clId="{04641D5A-9CE1-4D65-975E-A5D6C28E50BD}" dt="2026-03-18T14:41:50.623" v="1256" actId="20577"/>
          <ac:spMkLst>
            <pc:docMk/>
            <pc:sldMk cId="3350410525" sldId="321"/>
            <ac:spMk id="2" creationId="{52301BEF-4D95-E854-B344-60A2856F2D9C}"/>
          </ac:spMkLst>
        </pc:spChg>
        <pc:picChg chg="add mod">
          <ac:chgData name="Keith Stockdale" userId="128edb80-d0f7-4eda-9db1-84c9fd716b42" providerId="ADAL" clId="{04641D5A-9CE1-4D65-975E-A5D6C28E50BD}" dt="2026-03-18T14:40:46.107" v="1228" actId="14100"/>
          <ac:picMkLst>
            <pc:docMk/>
            <pc:sldMk cId="3350410525" sldId="321"/>
            <ac:picMk id="8" creationId="{75DE0ACF-EE08-3CCF-37F7-598187F24A69}"/>
          </ac:picMkLst>
        </pc:picChg>
      </pc:sldChg>
      <pc:sldChg chg="add">
        <pc:chgData name="Keith Stockdale" userId="128edb80-d0f7-4eda-9db1-84c9fd716b42" providerId="ADAL" clId="{04641D5A-9CE1-4D65-975E-A5D6C28E50BD}" dt="2026-03-18T14:50:23.634" v="1258"/>
        <pc:sldMkLst>
          <pc:docMk/>
          <pc:sldMk cId="3973258583" sldId="322"/>
        </pc:sldMkLst>
      </pc:sldChg>
      <pc:sldChg chg="addSp delSp modSp add mod">
        <pc:chgData name="Keith Stockdale" userId="128edb80-d0f7-4eda-9db1-84c9fd716b42" providerId="ADAL" clId="{04641D5A-9CE1-4D65-975E-A5D6C28E50BD}" dt="2026-03-26T11:27:27.563" v="4826"/>
        <pc:sldMkLst>
          <pc:docMk/>
          <pc:sldMk cId="3544754657" sldId="323"/>
        </pc:sldMkLst>
        <pc:spChg chg="mod">
          <ac:chgData name="Keith Stockdale" userId="128edb80-d0f7-4eda-9db1-84c9fd716b42" providerId="ADAL" clId="{04641D5A-9CE1-4D65-975E-A5D6C28E50BD}" dt="2026-03-18T14:50:52.230" v="1277" actId="20577"/>
          <ac:spMkLst>
            <pc:docMk/>
            <pc:sldMk cId="3544754657" sldId="323"/>
            <ac:spMk id="2" creationId="{AB33B2A7-2865-5454-78FA-E8079DFCF2CB}"/>
          </ac:spMkLst>
        </pc:spChg>
        <pc:picChg chg="add mod">
          <ac:chgData name="Keith Stockdale" userId="128edb80-d0f7-4eda-9db1-84c9fd716b42" providerId="ADAL" clId="{04641D5A-9CE1-4D65-975E-A5D6C28E50BD}" dt="2026-03-26T11:27:27.563" v="4826"/>
          <ac:picMkLst>
            <pc:docMk/>
            <pc:sldMk cId="3544754657" sldId="323"/>
            <ac:picMk id="6" creationId="{535046B8-0272-BE70-A049-BAB116B61DCF}"/>
          </ac:picMkLst>
        </pc:picChg>
      </pc:sldChg>
      <pc:sldChg chg="addSp modSp new mod modAnim">
        <pc:chgData name="Keith Stockdale" userId="128edb80-d0f7-4eda-9db1-84c9fd716b42" providerId="ADAL" clId="{04641D5A-9CE1-4D65-975E-A5D6C28E50BD}" dt="2026-03-18T14:54:10.391" v="1338"/>
        <pc:sldMkLst>
          <pc:docMk/>
          <pc:sldMk cId="4010884361" sldId="324"/>
        </pc:sldMkLst>
        <pc:spChg chg="mod">
          <ac:chgData name="Keith Stockdale" userId="128edb80-d0f7-4eda-9db1-84c9fd716b42" providerId="ADAL" clId="{04641D5A-9CE1-4D65-975E-A5D6C28E50BD}" dt="2026-03-18T14:52:11.578" v="1333" actId="20577"/>
          <ac:spMkLst>
            <pc:docMk/>
            <pc:sldMk cId="4010884361" sldId="324"/>
            <ac:spMk id="2" creationId="{841C666B-5F9E-FAEE-D149-4EF067941793}"/>
          </ac:spMkLst>
        </pc:spChg>
        <pc:picChg chg="add mod">
          <ac:chgData name="Keith Stockdale" userId="128edb80-d0f7-4eda-9db1-84c9fd716b42" providerId="ADAL" clId="{04641D5A-9CE1-4D65-975E-A5D6C28E50BD}" dt="2026-03-18T14:54:04.248" v="1337" actId="1076"/>
          <ac:picMkLst>
            <pc:docMk/>
            <pc:sldMk cId="4010884361" sldId="324"/>
            <ac:picMk id="5" creationId="{571114B9-05A0-B172-919B-2DFD4BAAA6D0}"/>
          </ac:picMkLst>
        </pc:picChg>
      </pc:sldChg>
      <pc:sldChg chg="addSp modSp new mod">
        <pc:chgData name="Keith Stockdale" userId="128edb80-d0f7-4eda-9db1-84c9fd716b42" providerId="ADAL" clId="{04641D5A-9CE1-4D65-975E-A5D6C28E50BD}" dt="2026-03-18T17:12:26.680" v="1805" actId="20577"/>
        <pc:sldMkLst>
          <pc:docMk/>
          <pc:sldMk cId="678334160" sldId="325"/>
        </pc:sldMkLst>
        <pc:spChg chg="mod">
          <ac:chgData name="Keith Stockdale" userId="128edb80-d0f7-4eda-9db1-84c9fd716b42" providerId="ADAL" clId="{04641D5A-9CE1-4D65-975E-A5D6C28E50BD}" dt="2026-03-18T17:12:26.680" v="1805" actId="20577"/>
          <ac:spMkLst>
            <pc:docMk/>
            <pc:sldMk cId="678334160" sldId="325"/>
            <ac:spMk id="2" creationId="{6EE750F0-C3AD-5946-561F-10622B8EB199}"/>
          </ac:spMkLst>
        </pc:spChg>
        <pc:picChg chg="add mod">
          <ac:chgData name="Keith Stockdale" userId="128edb80-d0f7-4eda-9db1-84c9fd716b42" providerId="ADAL" clId="{04641D5A-9CE1-4D65-975E-A5D6C28E50BD}" dt="2026-03-18T14:58:14.105" v="1356" actId="1076"/>
          <ac:picMkLst>
            <pc:docMk/>
            <pc:sldMk cId="678334160" sldId="325"/>
            <ac:picMk id="6" creationId="{D8370EA0-4A2E-DCC4-5C53-9F00493D7B50}"/>
          </ac:picMkLst>
        </pc:picChg>
      </pc:sldChg>
      <pc:sldChg chg="addSp modSp new mod modNotesTx">
        <pc:chgData name="Keith Stockdale" userId="128edb80-d0f7-4eda-9db1-84c9fd716b42" providerId="ADAL" clId="{04641D5A-9CE1-4D65-975E-A5D6C28E50BD}" dt="2026-03-18T17:12:52.775" v="1859" actId="20577"/>
        <pc:sldMkLst>
          <pc:docMk/>
          <pc:sldMk cId="2347772724" sldId="326"/>
        </pc:sldMkLst>
        <pc:spChg chg="mod">
          <ac:chgData name="Keith Stockdale" userId="128edb80-d0f7-4eda-9db1-84c9fd716b42" providerId="ADAL" clId="{04641D5A-9CE1-4D65-975E-A5D6C28E50BD}" dt="2026-03-18T15:01:10.598" v="1392" actId="20577"/>
          <ac:spMkLst>
            <pc:docMk/>
            <pc:sldMk cId="2347772724" sldId="326"/>
            <ac:spMk id="2" creationId="{7D813DAC-0666-C6E6-4E87-D0A219D3B596}"/>
          </ac:spMkLst>
        </pc:spChg>
        <pc:picChg chg="add mod">
          <ac:chgData name="Keith Stockdale" userId="128edb80-d0f7-4eda-9db1-84c9fd716b42" providerId="ADAL" clId="{04641D5A-9CE1-4D65-975E-A5D6C28E50BD}" dt="2026-03-18T15:02:32.529" v="1395" actId="1076"/>
          <ac:picMkLst>
            <pc:docMk/>
            <pc:sldMk cId="2347772724" sldId="326"/>
            <ac:picMk id="6" creationId="{BE4057BB-ED96-6057-BA47-6B44CBCD9604}"/>
          </ac:picMkLst>
        </pc:picChg>
        <pc:picChg chg="add mod">
          <ac:chgData name="Keith Stockdale" userId="128edb80-d0f7-4eda-9db1-84c9fd716b42" providerId="ADAL" clId="{04641D5A-9CE1-4D65-975E-A5D6C28E50BD}" dt="2026-03-18T15:02:57.920" v="1400" actId="1076"/>
          <ac:picMkLst>
            <pc:docMk/>
            <pc:sldMk cId="2347772724" sldId="326"/>
            <ac:picMk id="8" creationId="{490E01EE-9196-B575-8566-FAC32698F8B0}"/>
          </ac:picMkLst>
        </pc:picChg>
      </pc:sldChg>
      <pc:sldChg chg="addSp modSp new mod modAnim">
        <pc:chgData name="Keith Stockdale" userId="128edb80-d0f7-4eda-9db1-84c9fd716b42" providerId="ADAL" clId="{04641D5A-9CE1-4D65-975E-A5D6C28E50BD}" dt="2026-03-20T11:56:20.429" v="4753" actId="20577"/>
        <pc:sldMkLst>
          <pc:docMk/>
          <pc:sldMk cId="4170356240" sldId="327"/>
        </pc:sldMkLst>
        <pc:spChg chg="mod">
          <ac:chgData name="Keith Stockdale" userId="128edb80-d0f7-4eda-9db1-84c9fd716b42" providerId="ADAL" clId="{04641D5A-9CE1-4D65-975E-A5D6C28E50BD}" dt="2026-03-18T15:03:22.263" v="1459" actId="20577"/>
          <ac:spMkLst>
            <pc:docMk/>
            <pc:sldMk cId="4170356240" sldId="327"/>
            <ac:spMk id="2" creationId="{129617AC-B9B9-14F8-AAC6-C44287F4C6EC}"/>
          </ac:spMkLst>
        </pc:spChg>
        <pc:spChg chg="add mod">
          <ac:chgData name="Keith Stockdale" userId="128edb80-d0f7-4eda-9db1-84c9fd716b42" providerId="ADAL" clId="{04641D5A-9CE1-4D65-975E-A5D6C28E50BD}" dt="2026-03-20T11:56:20.429" v="4753" actId="20577"/>
          <ac:spMkLst>
            <pc:docMk/>
            <pc:sldMk cId="4170356240" sldId="327"/>
            <ac:spMk id="6" creationId="{C92637DD-6F04-15CC-676B-063E5AF70FF4}"/>
          </ac:spMkLst>
        </pc:spChg>
        <pc:picChg chg="add mod">
          <ac:chgData name="Keith Stockdale" userId="128edb80-d0f7-4eda-9db1-84c9fd716b42" providerId="ADAL" clId="{04641D5A-9CE1-4D65-975E-A5D6C28E50BD}" dt="2026-03-18T15:09:04.372" v="1470" actId="1076"/>
          <ac:picMkLst>
            <pc:docMk/>
            <pc:sldMk cId="4170356240" sldId="327"/>
            <ac:picMk id="7" creationId="{A3E13E18-C034-A3EC-AB36-DAFB8F596A32}"/>
          </ac:picMkLst>
        </pc:picChg>
      </pc:sldChg>
      <pc:sldChg chg="addSp modSp new mod">
        <pc:chgData name="Keith Stockdale" userId="128edb80-d0f7-4eda-9db1-84c9fd716b42" providerId="ADAL" clId="{04641D5A-9CE1-4D65-975E-A5D6C28E50BD}" dt="2026-03-18T15:12:18.575" v="1485" actId="1076"/>
        <pc:sldMkLst>
          <pc:docMk/>
          <pc:sldMk cId="876135548" sldId="328"/>
        </pc:sldMkLst>
        <pc:spChg chg="mod">
          <ac:chgData name="Keith Stockdale" userId="128edb80-d0f7-4eda-9db1-84c9fd716b42" providerId="ADAL" clId="{04641D5A-9CE1-4D65-975E-A5D6C28E50BD}" dt="2026-03-18T15:11:20.950" v="1481" actId="20577"/>
          <ac:spMkLst>
            <pc:docMk/>
            <pc:sldMk cId="876135548" sldId="328"/>
            <ac:spMk id="2" creationId="{86513343-4045-9106-E207-F314F401C608}"/>
          </ac:spMkLst>
        </pc:spChg>
        <pc:picChg chg="add mod">
          <ac:chgData name="Keith Stockdale" userId="128edb80-d0f7-4eda-9db1-84c9fd716b42" providerId="ADAL" clId="{04641D5A-9CE1-4D65-975E-A5D6C28E50BD}" dt="2026-03-18T15:12:18.575" v="1485" actId="1076"/>
          <ac:picMkLst>
            <pc:docMk/>
            <pc:sldMk cId="876135548" sldId="328"/>
            <ac:picMk id="5" creationId="{CA4259D8-E4FC-AB92-31A8-B4075DCE3C57}"/>
          </ac:picMkLst>
        </pc:picChg>
      </pc:sldChg>
      <pc:sldChg chg="modSp add mod modTransition addAnim delAnim modAnim">
        <pc:chgData name="Keith Stockdale" userId="128edb80-d0f7-4eda-9db1-84c9fd716b42" providerId="ADAL" clId="{04641D5A-9CE1-4D65-975E-A5D6C28E50BD}" dt="2026-03-19T17:26:24.768" v="3240" actId="20577"/>
        <pc:sldMkLst>
          <pc:docMk/>
          <pc:sldMk cId="2377141542" sldId="330"/>
        </pc:sldMkLst>
        <pc:spChg chg="mod">
          <ac:chgData name="Keith Stockdale" userId="128edb80-d0f7-4eda-9db1-84c9fd716b42" providerId="ADAL" clId="{04641D5A-9CE1-4D65-975E-A5D6C28E50BD}" dt="2026-03-19T17:26:24.768" v="3240" actId="20577"/>
          <ac:spMkLst>
            <pc:docMk/>
            <pc:sldMk cId="2377141542" sldId="330"/>
            <ac:spMk id="8" creationId="{653D23FA-1DA4-6D99-2265-69D402452EA9}"/>
          </ac:spMkLst>
        </pc:spChg>
      </pc:sldChg>
      <pc:sldChg chg="addSp delSp modSp new mod modClrScheme chgLayout">
        <pc:chgData name="Keith Stockdale" userId="128edb80-d0f7-4eda-9db1-84c9fd716b42" providerId="ADAL" clId="{04641D5A-9CE1-4D65-975E-A5D6C28E50BD}" dt="2026-03-26T11:27:01.565" v="4822" actId="1076"/>
        <pc:sldMkLst>
          <pc:docMk/>
          <pc:sldMk cId="192122638" sldId="333"/>
        </pc:sldMkLst>
        <pc:spChg chg="mod ord">
          <ac:chgData name="Keith Stockdale" userId="128edb80-d0f7-4eda-9db1-84c9fd716b42" providerId="ADAL" clId="{04641D5A-9CE1-4D65-975E-A5D6C28E50BD}" dt="2026-03-18T16:22:04.164" v="1735" actId="700"/>
          <ac:spMkLst>
            <pc:docMk/>
            <pc:sldMk cId="192122638" sldId="333"/>
            <ac:spMk id="4" creationId="{8595CE90-8094-10E3-4DB1-1A09EAEC5156}"/>
          </ac:spMkLst>
        </pc:spChg>
        <pc:spChg chg="mod ord">
          <ac:chgData name="Keith Stockdale" userId="128edb80-d0f7-4eda-9db1-84c9fd716b42" providerId="ADAL" clId="{04641D5A-9CE1-4D65-975E-A5D6C28E50BD}" dt="2026-03-18T16:22:04.164" v="1735" actId="700"/>
          <ac:spMkLst>
            <pc:docMk/>
            <pc:sldMk cId="192122638" sldId="333"/>
            <ac:spMk id="5" creationId="{3645351D-90FF-3624-20F6-E116F04C595F}"/>
          </ac:spMkLst>
        </pc:spChg>
        <pc:picChg chg="add mod">
          <ac:chgData name="Keith Stockdale" userId="128edb80-d0f7-4eda-9db1-84c9fd716b42" providerId="ADAL" clId="{04641D5A-9CE1-4D65-975E-A5D6C28E50BD}" dt="2026-03-26T11:27:01.565" v="4822" actId="1076"/>
          <ac:picMkLst>
            <pc:docMk/>
            <pc:sldMk cId="192122638" sldId="333"/>
            <ac:picMk id="3" creationId="{BE30E937-6B1E-9361-7CF7-8F0DD1E8ACE1}"/>
          </ac:picMkLst>
        </pc:picChg>
      </pc:sldChg>
      <pc:sldChg chg="addSp modSp new mod modClrScheme modAnim chgLayout">
        <pc:chgData name="Keith Stockdale" userId="128edb80-d0f7-4eda-9db1-84c9fd716b42" providerId="ADAL" clId="{04641D5A-9CE1-4D65-975E-A5D6C28E50BD}" dt="2026-03-19T14:10:24.881" v="2352"/>
        <pc:sldMkLst>
          <pc:docMk/>
          <pc:sldMk cId="340017261" sldId="334"/>
        </pc:sldMkLst>
        <pc:spChg chg="mod ord">
          <ac:chgData name="Keith Stockdale" userId="128edb80-d0f7-4eda-9db1-84c9fd716b42" providerId="ADAL" clId="{04641D5A-9CE1-4D65-975E-A5D6C28E50BD}" dt="2026-03-18T16:22:24.520" v="1740" actId="700"/>
          <ac:spMkLst>
            <pc:docMk/>
            <pc:sldMk cId="340017261" sldId="334"/>
            <ac:spMk id="2" creationId="{DFD54296-0013-A705-D921-6E59A252851D}"/>
          </ac:spMkLst>
        </pc:spChg>
        <pc:spChg chg="mod ord">
          <ac:chgData name="Keith Stockdale" userId="128edb80-d0f7-4eda-9db1-84c9fd716b42" providerId="ADAL" clId="{04641D5A-9CE1-4D65-975E-A5D6C28E50BD}" dt="2026-03-18T16:22:24.520" v="1740" actId="700"/>
          <ac:spMkLst>
            <pc:docMk/>
            <pc:sldMk cId="340017261" sldId="334"/>
            <ac:spMk id="3" creationId="{AD82F0AD-6294-892C-8F2A-EFBD01530098}"/>
          </ac:spMkLst>
        </pc:spChg>
        <pc:spChg chg="add mod ord">
          <ac:chgData name="Keith Stockdale" userId="128edb80-d0f7-4eda-9db1-84c9fd716b42" providerId="ADAL" clId="{04641D5A-9CE1-4D65-975E-A5D6C28E50BD}" dt="2026-03-18T16:38:46.399" v="1756" actId="20577"/>
          <ac:spMkLst>
            <pc:docMk/>
            <pc:sldMk cId="340017261" sldId="334"/>
            <ac:spMk id="4" creationId="{7521280D-F670-DBB5-7819-BA13685EFF4F}"/>
          </ac:spMkLst>
        </pc:spChg>
        <pc:spChg chg="add mod">
          <ac:chgData name="Keith Stockdale" userId="128edb80-d0f7-4eda-9db1-84c9fd716b42" providerId="ADAL" clId="{04641D5A-9CE1-4D65-975E-A5D6C28E50BD}" dt="2026-03-19T14:08:46.894" v="2342" actId="1076"/>
          <ac:spMkLst>
            <pc:docMk/>
            <pc:sldMk cId="340017261" sldId="334"/>
            <ac:spMk id="6" creationId="{3A1BE63B-2BDA-CBE6-9F00-829DA7BD1EB2}"/>
          </ac:spMkLst>
        </pc:spChg>
        <pc:picChg chg="add mod">
          <ac:chgData name="Keith Stockdale" userId="128edb80-d0f7-4eda-9db1-84c9fd716b42" providerId="ADAL" clId="{04641D5A-9CE1-4D65-975E-A5D6C28E50BD}" dt="2026-03-19T14:08:42.503" v="2341" actId="1076"/>
          <ac:picMkLst>
            <pc:docMk/>
            <pc:sldMk cId="340017261" sldId="334"/>
            <ac:picMk id="8" creationId="{76D41840-9DFF-8D96-3CF6-003E410BE26B}"/>
          </ac:picMkLst>
        </pc:picChg>
      </pc:sldChg>
      <pc:sldChg chg="addSp delSp modSp new mod ord">
        <pc:chgData name="Keith Stockdale" userId="128edb80-d0f7-4eda-9db1-84c9fd716b42" providerId="ADAL" clId="{04641D5A-9CE1-4D65-975E-A5D6C28E50BD}" dt="2026-03-19T14:14:02.346" v="2370" actId="1076"/>
        <pc:sldMkLst>
          <pc:docMk/>
          <pc:sldMk cId="1951811637" sldId="337"/>
        </pc:sldMkLst>
        <pc:spChg chg="mod">
          <ac:chgData name="Keith Stockdale" userId="128edb80-d0f7-4eda-9db1-84c9fd716b42" providerId="ADAL" clId="{04641D5A-9CE1-4D65-975E-A5D6C28E50BD}" dt="2026-03-19T14:05:57.376" v="2301" actId="20577"/>
          <ac:spMkLst>
            <pc:docMk/>
            <pc:sldMk cId="1951811637" sldId="337"/>
            <ac:spMk id="2" creationId="{FAF5C8AE-B6D0-BA2B-A954-CA1145A54CEA}"/>
          </ac:spMkLst>
        </pc:spChg>
        <pc:picChg chg="add mod">
          <ac:chgData name="Keith Stockdale" userId="128edb80-d0f7-4eda-9db1-84c9fd716b42" providerId="ADAL" clId="{04641D5A-9CE1-4D65-975E-A5D6C28E50BD}" dt="2026-03-19T14:13:44.690" v="2365" actId="1076"/>
          <ac:picMkLst>
            <pc:docMk/>
            <pc:sldMk cId="1951811637" sldId="337"/>
            <ac:picMk id="8" creationId="{37C886F1-737D-58D0-D163-888EEBB6FA31}"/>
          </ac:picMkLst>
        </pc:picChg>
        <pc:picChg chg="add mod">
          <ac:chgData name="Keith Stockdale" userId="128edb80-d0f7-4eda-9db1-84c9fd716b42" providerId="ADAL" clId="{04641D5A-9CE1-4D65-975E-A5D6C28E50BD}" dt="2026-03-19T14:14:02.346" v="2370" actId="1076"/>
          <ac:picMkLst>
            <pc:docMk/>
            <pc:sldMk cId="1951811637" sldId="337"/>
            <ac:picMk id="12" creationId="{87433D06-3599-C7CB-9F5A-9EC54491549A}"/>
          </ac:picMkLst>
        </pc:picChg>
      </pc:sldChg>
      <pc:sldChg chg="addSp delSp modSp add mod modTransition modAnim">
        <pc:chgData name="Keith Stockdale" userId="128edb80-d0f7-4eda-9db1-84c9fd716b42" providerId="ADAL" clId="{04641D5A-9CE1-4D65-975E-A5D6C28E50BD}" dt="2026-03-19T14:12:23.876" v="2357" actId="1076"/>
        <pc:sldMkLst>
          <pc:docMk/>
          <pc:sldMk cId="622106251" sldId="340"/>
        </pc:sldMkLst>
        <pc:spChg chg="mod">
          <ac:chgData name="Keith Stockdale" userId="128edb80-d0f7-4eda-9db1-84c9fd716b42" providerId="ADAL" clId="{04641D5A-9CE1-4D65-975E-A5D6C28E50BD}" dt="2026-03-19T14:10:13.986" v="2350" actId="1076"/>
          <ac:spMkLst>
            <pc:docMk/>
            <pc:sldMk cId="622106251" sldId="340"/>
            <ac:spMk id="6" creationId="{FD00C092-3D93-A73B-46F5-E3CE69F1B0E8}"/>
          </ac:spMkLst>
        </pc:spChg>
        <pc:picChg chg="add mod modCrop">
          <ac:chgData name="Keith Stockdale" userId="128edb80-d0f7-4eda-9db1-84c9fd716b42" providerId="ADAL" clId="{04641D5A-9CE1-4D65-975E-A5D6C28E50BD}" dt="2026-03-19T14:12:23.876" v="2357" actId="1076"/>
          <ac:picMkLst>
            <pc:docMk/>
            <pc:sldMk cId="622106251" sldId="340"/>
            <ac:picMk id="7" creationId="{36BEDAB5-C56B-DF60-78A0-5E4236136D3B}"/>
          </ac:picMkLst>
        </pc:picChg>
      </pc:sldChg>
      <pc:sldChg chg="modSp add mod modTransition modAnim">
        <pc:chgData name="Keith Stockdale" userId="128edb80-d0f7-4eda-9db1-84c9fd716b42" providerId="ADAL" clId="{04641D5A-9CE1-4D65-975E-A5D6C28E50BD}" dt="2026-03-19T17:13:17.644" v="3013" actId="20577"/>
        <pc:sldMkLst>
          <pc:docMk/>
          <pc:sldMk cId="2794164169" sldId="345"/>
        </pc:sldMkLst>
        <pc:spChg chg="mod">
          <ac:chgData name="Keith Stockdale" userId="128edb80-d0f7-4eda-9db1-84c9fd716b42" providerId="ADAL" clId="{04641D5A-9CE1-4D65-975E-A5D6C28E50BD}" dt="2026-03-19T17:13:17.644" v="3013" actId="20577"/>
          <ac:spMkLst>
            <pc:docMk/>
            <pc:sldMk cId="2794164169" sldId="345"/>
            <ac:spMk id="2" creationId="{5DA78249-0E5A-8123-5A75-AE2BEDF9B045}"/>
          </ac:spMkLst>
        </pc:spChg>
        <pc:spChg chg="mod">
          <ac:chgData name="Keith Stockdale" userId="128edb80-d0f7-4eda-9db1-84c9fd716b42" providerId="ADAL" clId="{04641D5A-9CE1-4D65-975E-A5D6C28E50BD}" dt="2026-03-19T17:12:19.053" v="3006" actId="20577"/>
          <ac:spMkLst>
            <pc:docMk/>
            <pc:sldMk cId="2794164169" sldId="345"/>
            <ac:spMk id="8" creationId="{628DBBC2-6A55-D3BE-5B70-A3338EE17B73}"/>
          </ac:spMkLst>
        </pc:spChg>
      </pc:sldChg>
      <pc:sldChg chg="modSp add mod addAnim delAnim modAnim">
        <pc:chgData name="Keith Stockdale" userId="128edb80-d0f7-4eda-9db1-84c9fd716b42" providerId="ADAL" clId="{04641D5A-9CE1-4D65-975E-A5D6C28E50BD}" dt="2026-03-20T11:27:44.297" v="4718" actId="20577"/>
        <pc:sldMkLst>
          <pc:docMk/>
          <pc:sldMk cId="375599599" sldId="346"/>
        </pc:sldMkLst>
        <pc:spChg chg="mod">
          <ac:chgData name="Keith Stockdale" userId="128edb80-d0f7-4eda-9db1-84c9fd716b42" providerId="ADAL" clId="{04641D5A-9CE1-4D65-975E-A5D6C28E50BD}" dt="2026-03-19T17:13:33.517" v="3016" actId="20577"/>
          <ac:spMkLst>
            <pc:docMk/>
            <pc:sldMk cId="375599599" sldId="346"/>
            <ac:spMk id="2" creationId="{FEBECDE9-7837-7D21-3AA9-C154643AD07B}"/>
          </ac:spMkLst>
        </pc:spChg>
        <pc:spChg chg="mod">
          <ac:chgData name="Keith Stockdale" userId="128edb80-d0f7-4eda-9db1-84c9fd716b42" providerId="ADAL" clId="{04641D5A-9CE1-4D65-975E-A5D6C28E50BD}" dt="2026-03-20T11:27:44.297" v="4718" actId="20577"/>
          <ac:spMkLst>
            <pc:docMk/>
            <pc:sldMk cId="375599599" sldId="346"/>
            <ac:spMk id="8" creationId="{73FD7842-195C-A6A7-1100-5DFBE7B1DE5D}"/>
          </ac:spMkLst>
        </pc:spChg>
      </pc:sldChg>
      <pc:sldChg chg="modSp add mod modTransition modAnim">
        <pc:chgData name="Keith Stockdale" userId="128edb80-d0f7-4eda-9db1-84c9fd716b42" providerId="ADAL" clId="{04641D5A-9CE1-4D65-975E-A5D6C28E50BD}" dt="2026-03-19T17:16:31.487" v="3052"/>
        <pc:sldMkLst>
          <pc:docMk/>
          <pc:sldMk cId="3253313334" sldId="347"/>
        </pc:sldMkLst>
        <pc:spChg chg="mod">
          <ac:chgData name="Keith Stockdale" userId="128edb80-d0f7-4eda-9db1-84c9fd716b42" providerId="ADAL" clId="{04641D5A-9CE1-4D65-975E-A5D6C28E50BD}" dt="2026-03-19T17:16:17.661" v="3043" actId="20577"/>
          <ac:spMkLst>
            <pc:docMk/>
            <pc:sldMk cId="3253313334" sldId="347"/>
            <ac:spMk id="2" creationId="{4EE77980-C982-4E2B-6513-CA97FC98D465}"/>
          </ac:spMkLst>
        </pc:spChg>
        <pc:spChg chg="mod">
          <ac:chgData name="Keith Stockdale" userId="128edb80-d0f7-4eda-9db1-84c9fd716b42" providerId="ADAL" clId="{04641D5A-9CE1-4D65-975E-A5D6C28E50BD}" dt="2026-03-19T17:16:26.192" v="3050" actId="20577"/>
          <ac:spMkLst>
            <pc:docMk/>
            <pc:sldMk cId="3253313334" sldId="347"/>
            <ac:spMk id="8" creationId="{EB0E65E5-BA58-B092-566B-D9AF9067FE51}"/>
          </ac:spMkLst>
        </pc:spChg>
      </pc:sldChg>
      <pc:sldChg chg="addSp modSp new mod modNotesTx">
        <pc:chgData name="Keith Stockdale" userId="128edb80-d0f7-4eda-9db1-84c9fd716b42" providerId="ADAL" clId="{04641D5A-9CE1-4D65-975E-A5D6C28E50BD}" dt="2026-03-19T17:21:49.971" v="3163" actId="20577"/>
        <pc:sldMkLst>
          <pc:docMk/>
          <pc:sldMk cId="521701605" sldId="349"/>
        </pc:sldMkLst>
        <pc:spChg chg="mod">
          <ac:chgData name="Keith Stockdale" userId="128edb80-d0f7-4eda-9db1-84c9fd716b42" providerId="ADAL" clId="{04641D5A-9CE1-4D65-975E-A5D6C28E50BD}" dt="2026-03-19T17:21:29.832" v="3133" actId="20577"/>
          <ac:spMkLst>
            <pc:docMk/>
            <pc:sldMk cId="521701605" sldId="349"/>
            <ac:spMk id="2" creationId="{6C51E6EF-DE8B-28AA-0493-0C91ED9BB105}"/>
          </ac:spMkLst>
        </pc:spChg>
        <pc:picChg chg="add mod">
          <ac:chgData name="Keith Stockdale" userId="128edb80-d0f7-4eda-9db1-84c9fd716b42" providerId="ADAL" clId="{04641D5A-9CE1-4D65-975E-A5D6C28E50BD}" dt="2026-03-19T17:20:21.720" v="3099" actId="1076"/>
          <ac:picMkLst>
            <pc:docMk/>
            <pc:sldMk cId="521701605" sldId="349"/>
            <ac:picMk id="8" creationId="{38E1503B-709F-B9EB-FA9E-B9818F60760B}"/>
          </ac:picMkLst>
        </pc:picChg>
      </pc:sldChg>
      <pc:sldChg chg="modNotesTx">
        <pc:chgData name="Keith Stockdale" userId="128edb80-d0f7-4eda-9db1-84c9fd716b42" providerId="ADAL" clId="{04641D5A-9CE1-4D65-975E-A5D6C28E50BD}" dt="2026-03-26T12:45:39.280" v="5375" actId="20577"/>
        <pc:sldMkLst>
          <pc:docMk/>
          <pc:sldMk cId="108020080" sldId="354"/>
        </pc:sldMkLst>
      </pc:sldChg>
      <pc:sldChg chg="ord modNotesTx">
        <pc:chgData name="Keith Stockdale" userId="128edb80-d0f7-4eda-9db1-84c9fd716b42" providerId="ADAL" clId="{04641D5A-9CE1-4D65-975E-A5D6C28E50BD}" dt="2026-03-26T16:01:44.063" v="5602" actId="20577"/>
        <pc:sldMkLst>
          <pc:docMk/>
          <pc:sldMk cId="685564156" sldId="357"/>
        </pc:sldMkLst>
      </pc:sldChg>
      <pc:sldChg chg="addAnim delAnim modAnim">
        <pc:chgData name="Keith Stockdale" userId="128edb80-d0f7-4eda-9db1-84c9fd716b42" providerId="ADAL" clId="{04641D5A-9CE1-4D65-975E-A5D6C28E50BD}" dt="2026-03-26T11:51:41.352" v="4891"/>
        <pc:sldMkLst>
          <pc:docMk/>
          <pc:sldMk cId="780877818" sldId="358"/>
        </pc:sldMkLst>
      </pc:sldChg>
      <pc:sldChg chg="modTransition">
        <pc:chgData name="Keith Stockdale" userId="128edb80-d0f7-4eda-9db1-84c9fd716b42" providerId="ADAL" clId="{04641D5A-9CE1-4D65-975E-A5D6C28E50BD}" dt="2026-03-26T12:46:28.658" v="5381"/>
        <pc:sldMkLst>
          <pc:docMk/>
          <pc:sldMk cId="1065661944" sldId="359"/>
        </pc:sldMkLst>
      </pc:sldChg>
      <pc:sldChg chg="addSp modSp mod">
        <pc:chgData name="Keith Stockdale" userId="128edb80-d0f7-4eda-9db1-84c9fd716b42" providerId="ADAL" clId="{04641D5A-9CE1-4D65-975E-A5D6C28E50BD}" dt="2026-03-20T08:51:52.824" v="3264" actId="20577"/>
        <pc:sldMkLst>
          <pc:docMk/>
          <pc:sldMk cId="2006853722" sldId="366"/>
        </pc:sldMkLst>
        <pc:spChg chg="mod">
          <ac:chgData name="Keith Stockdale" userId="128edb80-d0f7-4eda-9db1-84c9fd716b42" providerId="ADAL" clId="{04641D5A-9CE1-4D65-975E-A5D6C28E50BD}" dt="2026-03-20T08:51:52.824" v="3264" actId="20577"/>
          <ac:spMkLst>
            <pc:docMk/>
            <pc:sldMk cId="2006853722" sldId="366"/>
            <ac:spMk id="2" creationId="{42D2375D-06FD-7A2E-BFA8-EBC6DF375494}"/>
          </ac:spMkLst>
        </pc:spChg>
        <pc:spChg chg="add mod">
          <ac:chgData name="Keith Stockdale" userId="128edb80-d0f7-4eda-9db1-84c9fd716b42" providerId="ADAL" clId="{04641D5A-9CE1-4D65-975E-A5D6C28E50BD}" dt="2026-03-20T08:49:18.467" v="3262" actId="1076"/>
          <ac:spMkLst>
            <pc:docMk/>
            <pc:sldMk cId="2006853722" sldId="366"/>
            <ac:spMk id="6" creationId="{5924CD8E-ACD5-3E33-0DA0-C52C86FF2484}"/>
          </ac:spMkLst>
        </pc:spChg>
      </pc:sldChg>
      <pc:sldChg chg="addSp delSp modSp add mod modNotesTx">
        <pc:chgData name="Keith Stockdale" userId="128edb80-d0f7-4eda-9db1-84c9fd716b42" providerId="ADAL" clId="{04641D5A-9CE1-4D65-975E-A5D6C28E50BD}" dt="2026-03-20T09:00:46.215" v="3539" actId="20577"/>
        <pc:sldMkLst>
          <pc:docMk/>
          <pc:sldMk cId="3222430205" sldId="369"/>
        </pc:sldMkLst>
        <pc:spChg chg="mod">
          <ac:chgData name="Keith Stockdale" userId="128edb80-d0f7-4eda-9db1-84c9fd716b42" providerId="ADAL" clId="{04641D5A-9CE1-4D65-975E-A5D6C28E50BD}" dt="2026-03-20T08:54:05.014" v="3277" actId="20577"/>
          <ac:spMkLst>
            <pc:docMk/>
            <pc:sldMk cId="3222430205" sldId="369"/>
            <ac:spMk id="2" creationId="{A89DF6E4-DA01-C4CA-125D-D3134F4BC216}"/>
          </ac:spMkLst>
        </pc:spChg>
        <pc:spChg chg="add mod">
          <ac:chgData name="Keith Stockdale" userId="128edb80-d0f7-4eda-9db1-84c9fd716b42" providerId="ADAL" clId="{04641D5A-9CE1-4D65-975E-A5D6C28E50BD}" dt="2026-03-20T08:54:02.418" v="3275" actId="1076"/>
          <ac:spMkLst>
            <pc:docMk/>
            <pc:sldMk cId="3222430205" sldId="369"/>
            <ac:spMk id="7" creationId="{15C29BF4-79BA-88B3-C501-EF2293E5E0E0}"/>
          </ac:spMkLst>
        </pc:spChg>
      </pc:sldChg>
      <pc:sldChg chg="addSp delSp modSp add mod modNotesTx">
        <pc:chgData name="Keith Stockdale" userId="128edb80-d0f7-4eda-9db1-84c9fd716b42" providerId="ADAL" clId="{04641D5A-9CE1-4D65-975E-A5D6C28E50BD}" dt="2026-03-20T09:03:11.563" v="3644" actId="20577"/>
        <pc:sldMkLst>
          <pc:docMk/>
          <pc:sldMk cId="2174882509" sldId="371"/>
        </pc:sldMkLst>
        <pc:spChg chg="mod">
          <ac:chgData name="Keith Stockdale" userId="128edb80-d0f7-4eda-9db1-84c9fd716b42" providerId="ADAL" clId="{04641D5A-9CE1-4D65-975E-A5D6C28E50BD}" dt="2026-03-20T09:01:43.998" v="3542" actId="20577"/>
          <ac:spMkLst>
            <pc:docMk/>
            <pc:sldMk cId="2174882509" sldId="371"/>
            <ac:spMk id="2" creationId="{AF9164A4-1451-C772-8995-4EA94D935B80}"/>
          </ac:spMkLst>
        </pc:spChg>
        <pc:spChg chg="add mod">
          <ac:chgData name="Keith Stockdale" userId="128edb80-d0f7-4eda-9db1-84c9fd716b42" providerId="ADAL" clId="{04641D5A-9CE1-4D65-975E-A5D6C28E50BD}" dt="2026-03-20T09:02:51.936" v="3553" actId="1076"/>
          <ac:spMkLst>
            <pc:docMk/>
            <pc:sldMk cId="2174882509" sldId="371"/>
            <ac:spMk id="6" creationId="{F2C8DAC6-75C9-0BA2-7A5C-CAFDA286595F}"/>
          </ac:spMkLst>
        </pc:spChg>
      </pc:sldChg>
      <pc:sldChg chg="addSp delSp modSp add mod delAnim modNotesTx">
        <pc:chgData name="Keith Stockdale" userId="128edb80-d0f7-4eda-9db1-84c9fd716b42" providerId="ADAL" clId="{04641D5A-9CE1-4D65-975E-A5D6C28E50BD}" dt="2026-03-20T09:35:55.669" v="3967" actId="20577"/>
        <pc:sldMkLst>
          <pc:docMk/>
          <pc:sldMk cId="503716916" sldId="373"/>
        </pc:sldMkLst>
        <pc:spChg chg="mod">
          <ac:chgData name="Keith Stockdale" userId="128edb80-d0f7-4eda-9db1-84c9fd716b42" providerId="ADAL" clId="{04641D5A-9CE1-4D65-975E-A5D6C28E50BD}" dt="2026-03-20T09:17:56.295" v="3790" actId="20577"/>
          <ac:spMkLst>
            <pc:docMk/>
            <pc:sldMk cId="503716916" sldId="373"/>
            <ac:spMk id="2" creationId="{D29ECFEB-F161-47A7-45CD-125BC9B6BB39}"/>
          </ac:spMkLst>
        </pc:spChg>
        <pc:spChg chg="add mod">
          <ac:chgData name="Keith Stockdale" userId="128edb80-d0f7-4eda-9db1-84c9fd716b42" providerId="ADAL" clId="{04641D5A-9CE1-4D65-975E-A5D6C28E50BD}" dt="2026-03-20T09:19:13.577" v="3807" actId="1076"/>
          <ac:spMkLst>
            <pc:docMk/>
            <pc:sldMk cId="503716916" sldId="373"/>
            <ac:spMk id="6" creationId="{4AF6388B-3502-9A21-633B-FC729912F7A3}"/>
          </ac:spMkLst>
        </pc:spChg>
      </pc:sldChg>
      <pc:sldChg chg="modSp add mod modTransition">
        <pc:chgData name="Keith Stockdale" userId="128edb80-d0f7-4eda-9db1-84c9fd716b42" providerId="ADAL" clId="{04641D5A-9CE1-4D65-975E-A5D6C28E50BD}" dt="2026-03-20T09:20:20.924" v="3833"/>
        <pc:sldMkLst>
          <pc:docMk/>
          <pc:sldMk cId="678313871" sldId="374"/>
        </pc:sldMkLst>
        <pc:spChg chg="mod">
          <ac:chgData name="Keith Stockdale" userId="128edb80-d0f7-4eda-9db1-84c9fd716b42" providerId="ADAL" clId="{04641D5A-9CE1-4D65-975E-A5D6C28E50BD}" dt="2026-03-20T09:19:54.093" v="3814" actId="20577"/>
          <ac:spMkLst>
            <pc:docMk/>
            <pc:sldMk cId="678313871" sldId="374"/>
            <ac:spMk id="2" creationId="{37FE795C-57C7-FBF8-229C-6FF9FEE0F01C}"/>
          </ac:spMkLst>
        </pc:spChg>
        <pc:spChg chg="mod">
          <ac:chgData name="Keith Stockdale" userId="128edb80-d0f7-4eda-9db1-84c9fd716b42" providerId="ADAL" clId="{04641D5A-9CE1-4D65-975E-A5D6C28E50BD}" dt="2026-03-20T09:20:14.314" v="3831" actId="20577"/>
          <ac:spMkLst>
            <pc:docMk/>
            <pc:sldMk cId="678313871" sldId="374"/>
            <ac:spMk id="6" creationId="{A6F273F5-5594-A039-BD14-8CB510778F4B}"/>
          </ac:spMkLst>
        </pc:spChg>
      </pc:sldChg>
      <pc:sldChg chg="modSp add mod modTransition">
        <pc:chgData name="Keith Stockdale" userId="128edb80-d0f7-4eda-9db1-84c9fd716b42" providerId="ADAL" clId="{04641D5A-9CE1-4D65-975E-A5D6C28E50BD}" dt="2026-03-20T09:28:18.830" v="3852"/>
        <pc:sldMkLst>
          <pc:docMk/>
          <pc:sldMk cId="3704267610" sldId="375"/>
        </pc:sldMkLst>
        <pc:spChg chg="mod">
          <ac:chgData name="Keith Stockdale" userId="128edb80-d0f7-4eda-9db1-84c9fd716b42" providerId="ADAL" clId="{04641D5A-9CE1-4D65-975E-A5D6C28E50BD}" dt="2026-03-20T09:20:38.499" v="3840" actId="20577"/>
          <ac:spMkLst>
            <pc:docMk/>
            <pc:sldMk cId="3704267610" sldId="375"/>
            <ac:spMk id="2" creationId="{58FFD82B-E82C-A3EA-E8AB-56D832DED6E3}"/>
          </ac:spMkLst>
        </pc:spChg>
        <pc:spChg chg="mod">
          <ac:chgData name="Keith Stockdale" userId="128edb80-d0f7-4eda-9db1-84c9fd716b42" providerId="ADAL" clId="{04641D5A-9CE1-4D65-975E-A5D6C28E50BD}" dt="2026-03-20T09:26:49.345" v="3842"/>
          <ac:spMkLst>
            <pc:docMk/>
            <pc:sldMk cId="3704267610" sldId="375"/>
            <ac:spMk id="6" creationId="{939DED7B-F704-1EF5-B7B6-6F527605D1D7}"/>
          </ac:spMkLst>
        </pc:spChg>
      </pc:sldChg>
      <pc:sldChg chg="modSp add mod modTransition">
        <pc:chgData name="Keith Stockdale" userId="128edb80-d0f7-4eda-9db1-84c9fd716b42" providerId="ADAL" clId="{04641D5A-9CE1-4D65-975E-A5D6C28E50BD}" dt="2026-03-20T09:28:29.296" v="3854"/>
        <pc:sldMkLst>
          <pc:docMk/>
          <pc:sldMk cId="1393432856" sldId="376"/>
        </pc:sldMkLst>
        <pc:spChg chg="mod">
          <ac:chgData name="Keith Stockdale" userId="128edb80-d0f7-4eda-9db1-84c9fd716b42" providerId="ADAL" clId="{04641D5A-9CE1-4D65-975E-A5D6C28E50BD}" dt="2026-03-20T09:28:07.689" v="3850" actId="20577"/>
          <ac:spMkLst>
            <pc:docMk/>
            <pc:sldMk cId="1393432856" sldId="376"/>
            <ac:spMk id="6" creationId="{65899C57-54EE-95A0-072A-9BCE5DD0816A}"/>
          </ac:spMkLst>
        </pc:spChg>
      </pc:sldChg>
      <pc:sldChg chg="addSp delSp modSp add mod addAnim delAnim modAnim">
        <pc:chgData name="Keith Stockdale" userId="128edb80-d0f7-4eda-9db1-84c9fd716b42" providerId="ADAL" clId="{04641D5A-9CE1-4D65-975E-A5D6C28E50BD}" dt="2026-03-26T13:00:05.622" v="5410"/>
        <pc:sldMkLst>
          <pc:docMk/>
          <pc:sldMk cId="2102958617" sldId="378"/>
        </pc:sldMkLst>
        <pc:spChg chg="mod">
          <ac:chgData name="Keith Stockdale" userId="128edb80-d0f7-4eda-9db1-84c9fd716b42" providerId="ADAL" clId="{04641D5A-9CE1-4D65-975E-A5D6C28E50BD}" dt="2026-03-20T09:37:49.764" v="3974" actId="20577"/>
          <ac:spMkLst>
            <pc:docMk/>
            <pc:sldMk cId="2102958617" sldId="378"/>
            <ac:spMk id="2" creationId="{A691139A-CA5E-AD25-D540-00C834BF2BDC}"/>
          </ac:spMkLst>
        </pc:spChg>
        <pc:spChg chg="add mod">
          <ac:chgData name="Keith Stockdale" userId="128edb80-d0f7-4eda-9db1-84c9fd716b42" providerId="ADAL" clId="{04641D5A-9CE1-4D65-975E-A5D6C28E50BD}" dt="2026-03-20T09:39:44.904" v="3998" actId="20577"/>
          <ac:spMkLst>
            <pc:docMk/>
            <pc:sldMk cId="2102958617" sldId="378"/>
            <ac:spMk id="7" creationId="{A79C362E-D775-EFB4-9DEB-4AEAB6507A86}"/>
          </ac:spMkLst>
        </pc:spChg>
      </pc:sldChg>
      <pc:sldChg chg="add modTransition">
        <pc:chgData name="Keith Stockdale" userId="128edb80-d0f7-4eda-9db1-84c9fd716b42" providerId="ADAL" clId="{04641D5A-9CE1-4D65-975E-A5D6C28E50BD}" dt="2026-03-20T09:40:04.205" v="4000"/>
        <pc:sldMkLst>
          <pc:docMk/>
          <pc:sldMk cId="2870303131" sldId="379"/>
        </pc:sldMkLst>
      </pc:sldChg>
      <pc:sldChg chg="addSp delSp modSp add mod modTransition modNotesTx">
        <pc:chgData name="Keith Stockdale" userId="128edb80-d0f7-4eda-9db1-84c9fd716b42" providerId="ADAL" clId="{04641D5A-9CE1-4D65-975E-A5D6C28E50BD}" dt="2026-03-20T11:42:01.590" v="4750"/>
        <pc:sldMkLst>
          <pc:docMk/>
          <pc:sldMk cId="2371474106" sldId="380"/>
        </pc:sldMkLst>
        <pc:spChg chg="mod">
          <ac:chgData name="Keith Stockdale" userId="128edb80-d0f7-4eda-9db1-84c9fd716b42" providerId="ADAL" clId="{04641D5A-9CE1-4D65-975E-A5D6C28E50BD}" dt="2026-03-20T09:42:01.562" v="4029" actId="20577"/>
          <ac:spMkLst>
            <pc:docMk/>
            <pc:sldMk cId="2371474106" sldId="380"/>
            <ac:spMk id="2" creationId="{C1359923-56C9-9904-CDE7-15FD9E693904}"/>
          </ac:spMkLst>
        </pc:spChg>
        <pc:picChg chg="add mod">
          <ac:chgData name="Keith Stockdale" userId="128edb80-d0f7-4eda-9db1-84c9fd716b42" providerId="ADAL" clId="{04641D5A-9CE1-4D65-975E-A5D6C28E50BD}" dt="2026-03-20T09:42:51.481" v="4037" actId="1076"/>
          <ac:picMkLst>
            <pc:docMk/>
            <pc:sldMk cId="2371474106" sldId="380"/>
            <ac:picMk id="9" creationId="{FFD35A07-4DD5-631A-0B33-0558014A9270}"/>
          </ac:picMkLst>
        </pc:picChg>
      </pc:sldChg>
      <pc:sldChg chg="addSp delSp modSp add mod modTransition">
        <pc:chgData name="Keith Stockdale" userId="128edb80-d0f7-4eda-9db1-84c9fd716b42" providerId="ADAL" clId="{04641D5A-9CE1-4D65-975E-A5D6C28E50BD}" dt="2026-03-20T09:52:43.688" v="4071" actId="1076"/>
        <pc:sldMkLst>
          <pc:docMk/>
          <pc:sldMk cId="904097338" sldId="381"/>
        </pc:sldMkLst>
        <pc:spChg chg="mod">
          <ac:chgData name="Keith Stockdale" userId="128edb80-d0f7-4eda-9db1-84c9fd716b42" providerId="ADAL" clId="{04641D5A-9CE1-4D65-975E-A5D6C28E50BD}" dt="2026-03-20T09:47:04.686" v="4046" actId="20577"/>
          <ac:spMkLst>
            <pc:docMk/>
            <pc:sldMk cId="904097338" sldId="381"/>
            <ac:spMk id="2" creationId="{E644A866-F21F-EF49-61B3-C12C04FB1444}"/>
          </ac:spMkLst>
        </pc:spChg>
        <pc:spChg chg="add mod">
          <ac:chgData name="Keith Stockdale" userId="128edb80-d0f7-4eda-9db1-84c9fd716b42" providerId="ADAL" clId="{04641D5A-9CE1-4D65-975E-A5D6C28E50BD}" dt="2026-03-20T09:52:43.688" v="4071" actId="1076"/>
          <ac:spMkLst>
            <pc:docMk/>
            <pc:sldMk cId="904097338" sldId="381"/>
            <ac:spMk id="11" creationId="{4A6B5E51-D293-AB15-C933-F5EBB893018C}"/>
          </ac:spMkLst>
        </pc:spChg>
      </pc:sldChg>
      <pc:sldChg chg="modSp add mod modTransition">
        <pc:chgData name="Keith Stockdale" userId="128edb80-d0f7-4eda-9db1-84c9fd716b42" providerId="ADAL" clId="{04641D5A-9CE1-4D65-975E-A5D6C28E50BD}" dt="2026-03-20T09:53:33.700" v="4098" actId="14100"/>
        <pc:sldMkLst>
          <pc:docMk/>
          <pc:sldMk cId="2434747050" sldId="382"/>
        </pc:sldMkLst>
        <pc:spChg chg="mod">
          <ac:chgData name="Keith Stockdale" userId="128edb80-d0f7-4eda-9db1-84c9fd716b42" providerId="ADAL" clId="{04641D5A-9CE1-4D65-975E-A5D6C28E50BD}" dt="2026-03-20T09:52:56.451" v="4078" actId="20577"/>
          <ac:spMkLst>
            <pc:docMk/>
            <pc:sldMk cId="2434747050" sldId="382"/>
            <ac:spMk id="2" creationId="{42F40B55-D135-7B76-23CB-62B8240198D2}"/>
          </ac:spMkLst>
        </pc:spChg>
        <pc:spChg chg="mod">
          <ac:chgData name="Keith Stockdale" userId="128edb80-d0f7-4eda-9db1-84c9fd716b42" providerId="ADAL" clId="{04641D5A-9CE1-4D65-975E-A5D6C28E50BD}" dt="2026-03-20T09:53:33.700" v="4098" actId="14100"/>
          <ac:spMkLst>
            <pc:docMk/>
            <pc:sldMk cId="2434747050" sldId="382"/>
            <ac:spMk id="11" creationId="{82AEB3D6-E734-FB61-36ED-6BF27401B451}"/>
          </ac:spMkLst>
        </pc:spChg>
      </pc:sldChg>
      <pc:sldChg chg="addSp delSp modSp add mod modTransition setBg">
        <pc:chgData name="Keith Stockdale" userId="128edb80-d0f7-4eda-9db1-84c9fd716b42" providerId="ADAL" clId="{04641D5A-9CE1-4D65-975E-A5D6C28E50BD}" dt="2026-03-20T11:42:27.096" v="4752"/>
        <pc:sldMkLst>
          <pc:docMk/>
          <pc:sldMk cId="1752370026" sldId="383"/>
        </pc:sldMkLst>
        <pc:spChg chg="mo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2" creationId="{0DCAEEFB-A4CB-3931-6C18-D585A1379997}"/>
          </ac:spMkLst>
        </pc:spChg>
        <pc:spChg chg="mo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3" creationId="{085E0CA9-A89E-A0D3-1163-9488383B6878}"/>
          </ac:spMkLst>
        </pc:spChg>
        <pc:spChg chg="mo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4" creationId="{C4AB73B5-2919-9F5A-B20F-AB621E01AF83}"/>
          </ac:spMkLst>
        </pc:spChg>
        <pc:spChg chg="ad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14" creationId="{4E4490D0-3672-446A-AC12-B4830333BDDD}"/>
          </ac:spMkLst>
        </pc:spChg>
        <pc:spChg chg="ad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16" creationId="{39CB82C2-DF65-4EC1-8280-F201D50F570B}"/>
          </ac:spMkLst>
        </pc:spChg>
        <pc:spChg chg="ad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20" creationId="{EB1836F0-F9E0-4D93-9BDD-7EEC6EA05F7B}"/>
          </ac:spMkLst>
        </pc:spChg>
        <pc:spChg chg="ad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24" creationId="{6D2F28D1-82F9-40FE-935C-85ECF7660D2D}"/>
          </ac:spMkLst>
        </pc:spChg>
        <pc:spChg chg="add">
          <ac:chgData name="Keith Stockdale" userId="128edb80-d0f7-4eda-9db1-84c9fd716b42" providerId="ADAL" clId="{04641D5A-9CE1-4D65-975E-A5D6C28E50BD}" dt="2026-03-20T09:56:50.084" v="4186" actId="26606"/>
          <ac:spMkLst>
            <pc:docMk/>
            <pc:sldMk cId="1752370026" sldId="383"/>
            <ac:spMk id="26" creationId="{4B670E93-2F53-48FC-AB6C-E99E22D17F31}"/>
          </ac:spMkLst>
        </pc:spChg>
        <pc:picChg chg="add mod ord">
          <ac:chgData name="Keith Stockdale" userId="128edb80-d0f7-4eda-9db1-84c9fd716b42" providerId="ADAL" clId="{04641D5A-9CE1-4D65-975E-A5D6C28E50BD}" dt="2026-03-20T09:57:01.480" v="4189" actId="14100"/>
          <ac:picMkLst>
            <pc:docMk/>
            <pc:sldMk cId="1752370026" sldId="383"/>
            <ac:picMk id="9" creationId="{B888F914-E292-4973-12E4-00A45F631F9C}"/>
          </ac:picMkLst>
        </pc:picChg>
        <pc:cxnChg chg="add">
          <ac:chgData name="Keith Stockdale" userId="128edb80-d0f7-4eda-9db1-84c9fd716b42" providerId="ADAL" clId="{04641D5A-9CE1-4D65-975E-A5D6C28E50BD}" dt="2026-03-20T09:56:50.084" v="4186" actId="26606"/>
          <ac:cxnSpMkLst>
            <pc:docMk/>
            <pc:sldMk cId="1752370026" sldId="383"/>
            <ac:cxnSpMk id="18" creationId="{7E1D4427-852B-4B37-8E76-0E9F1810BA2A}"/>
          </ac:cxnSpMkLst>
        </pc:cxnChg>
      </pc:sldChg>
      <pc:sldChg chg="addSp delSp modSp new mod modClrScheme chgLayout">
        <pc:chgData name="Keith Stockdale" userId="128edb80-d0f7-4eda-9db1-84c9fd716b42" providerId="ADAL" clId="{04641D5A-9CE1-4D65-975E-A5D6C28E50BD}" dt="2026-03-20T09:57:47.921" v="4202" actId="20577"/>
        <pc:sldMkLst>
          <pc:docMk/>
          <pc:sldMk cId="2790663706" sldId="384"/>
        </pc:sldMkLst>
        <pc:spChg chg="mod ord">
          <ac:chgData name="Keith Stockdale" userId="128edb80-d0f7-4eda-9db1-84c9fd716b42" providerId="ADAL" clId="{04641D5A-9CE1-4D65-975E-A5D6C28E50BD}" dt="2026-03-20T09:57:43.582" v="4191" actId="700"/>
          <ac:spMkLst>
            <pc:docMk/>
            <pc:sldMk cId="2790663706" sldId="384"/>
            <ac:spMk id="3" creationId="{E83AD555-6F06-8F91-C977-98E291CF9CF2}"/>
          </ac:spMkLst>
        </pc:spChg>
        <pc:spChg chg="mod ord">
          <ac:chgData name="Keith Stockdale" userId="128edb80-d0f7-4eda-9db1-84c9fd716b42" providerId="ADAL" clId="{04641D5A-9CE1-4D65-975E-A5D6C28E50BD}" dt="2026-03-20T09:57:43.582" v="4191" actId="700"/>
          <ac:spMkLst>
            <pc:docMk/>
            <pc:sldMk cId="2790663706" sldId="384"/>
            <ac:spMk id="4" creationId="{75797A7C-2094-FA46-68D5-F4B2B5147524}"/>
          </ac:spMkLst>
        </pc:spChg>
        <pc:spChg chg="add mod ord">
          <ac:chgData name="Keith Stockdale" userId="128edb80-d0f7-4eda-9db1-84c9fd716b42" providerId="ADAL" clId="{04641D5A-9CE1-4D65-975E-A5D6C28E50BD}" dt="2026-03-20T09:57:47.921" v="4202" actId="20577"/>
          <ac:spMkLst>
            <pc:docMk/>
            <pc:sldMk cId="2790663706" sldId="384"/>
            <ac:spMk id="5" creationId="{49CC3937-D4BF-CEEC-D575-4157021FA5FC}"/>
          </ac:spMkLst>
        </pc:spChg>
        <pc:spChg chg="add mod ord">
          <ac:chgData name="Keith Stockdale" userId="128edb80-d0f7-4eda-9db1-84c9fd716b42" providerId="ADAL" clId="{04641D5A-9CE1-4D65-975E-A5D6C28E50BD}" dt="2026-03-20T09:57:43.582" v="4191" actId="700"/>
          <ac:spMkLst>
            <pc:docMk/>
            <pc:sldMk cId="2790663706" sldId="384"/>
            <ac:spMk id="6" creationId="{44C524C9-A5B4-9E69-43F8-ED235DE963A1}"/>
          </ac:spMkLst>
        </pc:spChg>
      </pc:sldChg>
      <pc:sldChg chg="addSp delSp modSp new mod modClrScheme addAnim delAnim modAnim chgLayout">
        <pc:chgData name="Keith Stockdale" userId="128edb80-d0f7-4eda-9db1-84c9fd716b42" providerId="ADAL" clId="{04641D5A-9CE1-4D65-975E-A5D6C28E50BD}" dt="2026-03-20T10:14:22.085" v="4389" actId="5793"/>
        <pc:sldMkLst>
          <pc:docMk/>
          <pc:sldMk cId="3892936370" sldId="385"/>
        </pc:sldMkLst>
        <pc:spChg chg="mod ord">
          <ac:chgData name="Keith Stockdale" userId="128edb80-d0f7-4eda-9db1-84c9fd716b42" providerId="ADAL" clId="{04641D5A-9CE1-4D65-975E-A5D6C28E50BD}" dt="2026-03-20T09:58:50.495" v="4206" actId="700"/>
          <ac:spMkLst>
            <pc:docMk/>
            <pc:sldMk cId="3892936370" sldId="385"/>
            <ac:spMk id="4" creationId="{1F95D82F-4D36-D9BD-3B5F-D9EC987DB36E}"/>
          </ac:spMkLst>
        </pc:spChg>
        <pc:spChg chg="mod ord">
          <ac:chgData name="Keith Stockdale" userId="128edb80-d0f7-4eda-9db1-84c9fd716b42" providerId="ADAL" clId="{04641D5A-9CE1-4D65-975E-A5D6C28E50BD}" dt="2026-03-20T09:58:50.495" v="4206" actId="700"/>
          <ac:spMkLst>
            <pc:docMk/>
            <pc:sldMk cId="3892936370" sldId="385"/>
            <ac:spMk id="5" creationId="{F8C391DA-C555-042B-DBF1-8647422C2C2D}"/>
          </ac:spMkLst>
        </pc:spChg>
        <pc:spChg chg="add mod ord">
          <ac:chgData name="Keith Stockdale" userId="128edb80-d0f7-4eda-9db1-84c9fd716b42" providerId="ADAL" clId="{04641D5A-9CE1-4D65-975E-A5D6C28E50BD}" dt="2026-03-20T10:14:22.085" v="4389" actId="5793"/>
          <ac:spMkLst>
            <pc:docMk/>
            <pc:sldMk cId="3892936370" sldId="385"/>
            <ac:spMk id="6" creationId="{ED578B83-D0C8-1C90-105B-BB4C2AC68D2F}"/>
          </ac:spMkLst>
        </pc:spChg>
        <pc:spChg chg="add mod ord">
          <ac:chgData name="Keith Stockdale" userId="128edb80-d0f7-4eda-9db1-84c9fd716b42" providerId="ADAL" clId="{04641D5A-9CE1-4D65-975E-A5D6C28E50BD}" dt="2026-03-20T10:08:48.256" v="4364" actId="20577"/>
          <ac:spMkLst>
            <pc:docMk/>
            <pc:sldMk cId="3892936370" sldId="385"/>
            <ac:spMk id="7" creationId="{5E8F220F-B9F8-68FB-10C1-41453B002104}"/>
          </ac:spMkLst>
        </pc:spChg>
      </pc:sldChg>
      <pc:sldChg chg="addSp delSp modSp add mod delAnim modAnim">
        <pc:chgData name="Keith Stockdale" userId="128edb80-d0f7-4eda-9db1-84c9fd716b42" providerId="ADAL" clId="{04641D5A-9CE1-4D65-975E-A5D6C28E50BD}" dt="2026-03-20T10:13:54.868" v="4384" actId="1076"/>
        <pc:sldMkLst>
          <pc:docMk/>
          <pc:sldMk cId="819650106" sldId="387"/>
        </pc:sldMkLst>
        <pc:spChg chg="mod">
          <ac:chgData name="Keith Stockdale" userId="128edb80-d0f7-4eda-9db1-84c9fd716b42" providerId="ADAL" clId="{04641D5A-9CE1-4D65-975E-A5D6C28E50BD}" dt="2026-03-20T10:12:35.559" v="4375" actId="20577"/>
          <ac:spMkLst>
            <pc:docMk/>
            <pc:sldMk cId="819650106" sldId="387"/>
            <ac:spMk id="2" creationId="{BC414937-B512-EC03-9337-858B1536FF58}"/>
          </ac:spMkLst>
        </pc:spChg>
        <pc:picChg chg="mod">
          <ac:chgData name="Keith Stockdale" userId="128edb80-d0f7-4eda-9db1-84c9fd716b42" providerId="ADAL" clId="{04641D5A-9CE1-4D65-975E-A5D6C28E50BD}" dt="2026-03-20T10:13:37.915" v="4379" actId="1076"/>
          <ac:picMkLst>
            <pc:docMk/>
            <pc:sldMk cId="819650106" sldId="387"/>
            <ac:picMk id="8" creationId="{5FD303C5-E24A-5641-281E-F9C1475869A8}"/>
          </ac:picMkLst>
        </pc:picChg>
        <pc:picChg chg="mod">
          <ac:chgData name="Keith Stockdale" userId="128edb80-d0f7-4eda-9db1-84c9fd716b42" providerId="ADAL" clId="{04641D5A-9CE1-4D65-975E-A5D6C28E50BD}" dt="2026-03-20T10:13:54.868" v="4384" actId="1076"/>
          <ac:picMkLst>
            <pc:docMk/>
            <pc:sldMk cId="819650106" sldId="387"/>
            <ac:picMk id="9" creationId="{1D248774-5182-A7BF-6D17-0CA69FF1A7C5}"/>
          </ac:picMkLst>
        </pc:picChg>
      </pc:sldChg>
      <pc:sldChg chg="modSp add mod modAnim">
        <pc:chgData name="Keith Stockdale" userId="128edb80-d0f7-4eda-9db1-84c9fd716b42" providerId="ADAL" clId="{04641D5A-9CE1-4D65-975E-A5D6C28E50BD}" dt="2026-03-20T10:19:52.416" v="4668" actId="5793"/>
        <pc:sldMkLst>
          <pc:docMk/>
          <pc:sldMk cId="4013480209" sldId="388"/>
        </pc:sldMkLst>
        <pc:spChg chg="mod">
          <ac:chgData name="Keith Stockdale" userId="128edb80-d0f7-4eda-9db1-84c9fd716b42" providerId="ADAL" clId="{04641D5A-9CE1-4D65-975E-A5D6C28E50BD}" dt="2026-03-20T10:19:52.416" v="4668" actId="5793"/>
          <ac:spMkLst>
            <pc:docMk/>
            <pc:sldMk cId="4013480209" sldId="388"/>
            <ac:spMk id="6" creationId="{C2D130F5-DCDE-3E36-9466-B0E55A4852FF}"/>
          </ac:spMkLst>
        </pc:spChg>
        <pc:spChg chg="mod">
          <ac:chgData name="Keith Stockdale" userId="128edb80-d0f7-4eda-9db1-84c9fd716b42" providerId="ADAL" clId="{04641D5A-9CE1-4D65-975E-A5D6C28E50BD}" dt="2026-03-20T10:19:38.124" v="4664" actId="20577"/>
          <ac:spMkLst>
            <pc:docMk/>
            <pc:sldMk cId="4013480209" sldId="388"/>
            <ac:spMk id="7" creationId="{E63194FD-3E4A-8C29-F8A8-DAB5E1E95833}"/>
          </ac:spMkLst>
        </pc:spChg>
      </pc:sldChg>
      <pc:sldChg chg="modSp add mod modAnim">
        <pc:chgData name="Keith Stockdale" userId="128edb80-d0f7-4eda-9db1-84c9fd716b42" providerId="ADAL" clId="{04641D5A-9CE1-4D65-975E-A5D6C28E50BD}" dt="2026-03-20T11:27:40.611" v="4717" actId="20577"/>
        <pc:sldMkLst>
          <pc:docMk/>
          <pc:sldMk cId="3465741161" sldId="389"/>
        </pc:sldMkLst>
        <pc:spChg chg="mod">
          <ac:chgData name="Keith Stockdale" userId="128edb80-d0f7-4eda-9db1-84c9fd716b42" providerId="ADAL" clId="{04641D5A-9CE1-4D65-975E-A5D6C28E50BD}" dt="2026-03-20T11:27:40.611" v="4717" actId="20577"/>
          <ac:spMkLst>
            <pc:docMk/>
            <pc:sldMk cId="3465741161" sldId="389"/>
            <ac:spMk id="8" creationId="{042D7780-BF2B-8EBE-41A7-AE6E715B8086}"/>
          </ac:spMkLst>
        </pc:spChg>
      </pc:sldChg>
      <pc:sldChg chg="modSp add mod modTransition modAnim">
        <pc:chgData name="Keith Stockdale" userId="128edb80-d0f7-4eda-9db1-84c9fd716b42" providerId="ADAL" clId="{04641D5A-9CE1-4D65-975E-A5D6C28E50BD}" dt="2026-03-20T11:28:48.518" v="4734"/>
        <pc:sldMkLst>
          <pc:docMk/>
          <pc:sldMk cId="2653438108" sldId="390"/>
        </pc:sldMkLst>
        <pc:spChg chg="mod">
          <ac:chgData name="Keith Stockdale" userId="128edb80-d0f7-4eda-9db1-84c9fd716b42" providerId="ADAL" clId="{04641D5A-9CE1-4D65-975E-A5D6C28E50BD}" dt="2026-03-20T11:27:59.418" v="4725" actId="20577"/>
          <ac:spMkLst>
            <pc:docMk/>
            <pc:sldMk cId="2653438108" sldId="390"/>
            <ac:spMk id="2" creationId="{2504D9F5-0273-F425-C406-B1534C4BA032}"/>
          </ac:spMkLst>
        </pc:spChg>
        <pc:spChg chg="mod">
          <ac:chgData name="Keith Stockdale" userId="128edb80-d0f7-4eda-9db1-84c9fd716b42" providerId="ADAL" clId="{04641D5A-9CE1-4D65-975E-A5D6C28E50BD}" dt="2026-03-20T11:28:28.732" v="4733" actId="20577"/>
          <ac:spMkLst>
            <pc:docMk/>
            <pc:sldMk cId="2653438108" sldId="390"/>
            <ac:spMk id="8" creationId="{E1DF2BE6-3FAD-7D1A-5662-FB438042FB03}"/>
          </ac:spMkLst>
        </pc:spChg>
      </pc:sldChg>
      <pc:sldChg chg="modAnim">
        <pc:chgData name="Keith Stockdale" userId="128edb80-d0f7-4eda-9db1-84c9fd716b42" providerId="ADAL" clId="{04641D5A-9CE1-4D65-975E-A5D6C28E50BD}" dt="2026-03-26T11:30:45.906" v="4827"/>
        <pc:sldMkLst>
          <pc:docMk/>
          <pc:sldMk cId="2219060383" sldId="391"/>
        </pc:sldMkLst>
      </pc:sldChg>
      <pc:sldChg chg="modNotesTx">
        <pc:chgData name="Keith Stockdale" userId="128edb80-d0f7-4eda-9db1-84c9fd716b42" providerId="ADAL" clId="{04641D5A-9CE1-4D65-975E-A5D6C28E50BD}" dt="2026-03-26T12:29:21.223" v="5098" actId="20577"/>
        <pc:sldMkLst>
          <pc:docMk/>
          <pc:sldMk cId="1032369826" sldId="403"/>
        </pc:sldMkLst>
      </pc:sldChg>
      <pc:sldChg chg="modSp add mod modAnim">
        <pc:chgData name="Keith Stockdale" userId="128edb80-d0f7-4eda-9db1-84c9fd716b42" providerId="ADAL" clId="{04641D5A-9CE1-4D65-975E-A5D6C28E50BD}" dt="2026-03-26T12:46:18.484" v="5379"/>
        <pc:sldMkLst>
          <pc:docMk/>
          <pc:sldMk cId="1830414418" sldId="415"/>
        </pc:sldMkLst>
        <pc:spChg chg="mod">
          <ac:chgData name="Keith Stockdale" userId="128edb80-d0f7-4eda-9db1-84c9fd716b42" providerId="ADAL" clId="{04641D5A-9CE1-4D65-975E-A5D6C28E50BD}" dt="2026-03-26T12:46:14.171" v="5378" actId="20577"/>
          <ac:spMkLst>
            <pc:docMk/>
            <pc:sldMk cId="1830414418" sldId="415"/>
            <ac:spMk id="2" creationId="{1AFC5636-7525-7E94-FEDC-0BE6F569D730}"/>
          </ac:spMkLst>
        </pc:spChg>
      </pc:sldChg>
      <pc:sldChg chg="addSp delSp modSp new mod">
        <pc:chgData name="Keith Stockdale" userId="128edb80-d0f7-4eda-9db1-84c9fd716b42" providerId="ADAL" clId="{04641D5A-9CE1-4D65-975E-A5D6C28E50BD}" dt="2026-03-26T12:57:56.660" v="5405" actId="1076"/>
        <pc:sldMkLst>
          <pc:docMk/>
          <pc:sldMk cId="1164504298" sldId="416"/>
        </pc:sldMkLst>
        <pc:spChg chg="mod">
          <ac:chgData name="Keith Stockdale" userId="128edb80-d0f7-4eda-9db1-84c9fd716b42" providerId="ADAL" clId="{04641D5A-9CE1-4D65-975E-A5D6C28E50BD}" dt="2026-03-26T12:49:24.106" v="5398" actId="20577"/>
          <ac:spMkLst>
            <pc:docMk/>
            <pc:sldMk cId="1164504298" sldId="416"/>
            <ac:spMk id="2" creationId="{F07C82C9-64F4-9A79-1D5D-304ABF1E6159}"/>
          </ac:spMkLst>
        </pc:spChg>
        <pc:picChg chg="add mod ord">
          <ac:chgData name="Keith Stockdale" userId="128edb80-d0f7-4eda-9db1-84c9fd716b42" providerId="ADAL" clId="{04641D5A-9CE1-4D65-975E-A5D6C28E50BD}" dt="2026-03-26T12:57:56.660" v="5405" actId="1076"/>
          <ac:picMkLst>
            <pc:docMk/>
            <pc:sldMk cId="1164504298" sldId="416"/>
            <ac:picMk id="7" creationId="{B246186E-C38E-C3B6-F1A9-6C8C7D6FB848}"/>
          </ac:picMkLst>
        </pc:picChg>
      </pc:sldChg>
      <pc:sldChg chg="addSp delSp modSp new mod modAnim">
        <pc:chgData name="Keith Stockdale" userId="128edb80-d0f7-4eda-9db1-84c9fd716b42" providerId="ADAL" clId="{04641D5A-9CE1-4D65-975E-A5D6C28E50BD}" dt="2026-03-26T16:00:54.034" v="5534"/>
        <pc:sldMkLst>
          <pc:docMk/>
          <pc:sldMk cId="2858976264" sldId="417"/>
        </pc:sldMkLst>
        <pc:spChg chg="mod">
          <ac:chgData name="Keith Stockdale" userId="128edb80-d0f7-4eda-9db1-84c9fd716b42" providerId="ADAL" clId="{04641D5A-9CE1-4D65-975E-A5D6C28E50BD}" dt="2026-03-26T16:00:38.192" v="5530" actId="20577"/>
          <ac:spMkLst>
            <pc:docMk/>
            <pc:sldMk cId="2858976264" sldId="417"/>
            <ac:spMk id="2" creationId="{A64E439F-A8C3-8875-24A6-3A30D204A8E5}"/>
          </ac:spMkLst>
        </pc:spChg>
        <pc:picChg chg="add mod">
          <ac:chgData name="Keith Stockdale" userId="128edb80-d0f7-4eda-9db1-84c9fd716b42" providerId="ADAL" clId="{04641D5A-9CE1-4D65-975E-A5D6C28E50BD}" dt="2026-03-26T15:52:18.035" v="5478" actId="1076"/>
          <ac:picMkLst>
            <pc:docMk/>
            <pc:sldMk cId="2858976264" sldId="417"/>
            <ac:picMk id="6" creationId="{475F7306-89B5-00A4-7ED1-534AA2C0B22F}"/>
          </ac:picMkLst>
        </pc:picChg>
        <pc:picChg chg="add mod">
          <ac:chgData name="Keith Stockdale" userId="128edb80-d0f7-4eda-9db1-84c9fd716b42" providerId="ADAL" clId="{04641D5A-9CE1-4D65-975E-A5D6C28E50BD}" dt="2026-03-26T15:52:19.995" v="5479" actId="1076"/>
          <ac:picMkLst>
            <pc:docMk/>
            <pc:sldMk cId="2858976264" sldId="417"/>
            <ac:picMk id="8" creationId="{F4CF0DF4-D276-3E07-F187-7997F62EE1A1}"/>
          </ac:picMkLst>
        </pc:picChg>
        <pc:picChg chg="add mod">
          <ac:chgData name="Keith Stockdale" userId="128edb80-d0f7-4eda-9db1-84c9fd716b42" providerId="ADAL" clId="{04641D5A-9CE1-4D65-975E-A5D6C28E50BD}" dt="2026-03-26T15:59:32.643" v="5484" actId="1076"/>
          <ac:picMkLst>
            <pc:docMk/>
            <pc:sldMk cId="2858976264" sldId="417"/>
            <ac:picMk id="10" creationId="{CA51A067-999B-5AA8-595A-A2495BE6A9EA}"/>
          </ac:picMkLst>
        </pc:picChg>
        <pc:picChg chg="add mod modCrop">
          <ac:chgData name="Keith Stockdale" userId="128edb80-d0f7-4eda-9db1-84c9fd716b42" providerId="ADAL" clId="{04641D5A-9CE1-4D65-975E-A5D6C28E50BD}" dt="2026-03-26T16:00:13.424" v="5493" actId="732"/>
          <ac:picMkLst>
            <pc:docMk/>
            <pc:sldMk cId="2858976264" sldId="417"/>
            <ac:picMk id="13" creationId="{F5899C03-3B3C-4EAC-BE7D-3BC30DF0422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  <c:pt idx="0">
                  <c:v>0.1</c:v>
                </c:pt>
                <c:pt idx="1">
                  <c:v>0.1</c:v>
                </c:pt>
                <c:pt idx="2">
                  <c:v>1.2</c:v>
                </c:pt>
                <c:pt idx="3">
                  <c:v>4</c:v>
                </c:pt>
                <c:pt idx="4">
                  <c:v>5000</c:v>
                </c:pt>
                <c:pt idx="5">
                  <c:v>500</c:v>
                </c:pt>
                <c:pt idx="6">
                  <c:v>45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0.2</c:v>
                </c:pt>
                <c:pt idx="1">
                  <c:v>6.5</c:v>
                </c:pt>
                <c:pt idx="2">
                  <c:v>2.5</c:v>
                </c:pt>
                <c:pt idx="3">
                  <c:v>8.5</c:v>
                </c:pt>
                <c:pt idx="4">
                  <c:v>8</c:v>
                </c:pt>
                <c:pt idx="5">
                  <c:v>4.5</c:v>
                </c:pt>
                <c:pt idx="6">
                  <c:v>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  <c:pt idx="0">
                  <c:v>200</c:v>
                </c:pt>
                <c:pt idx="1">
                  <c:v>2000</c:v>
                </c:pt>
                <c:pt idx="2">
                  <c:v>9.5</c:v>
                </c:pt>
                <c:pt idx="3">
                  <c:v>8000</c:v>
                </c:pt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  <c:pt idx="0">
                  <c:v>0.5</c:v>
                </c:pt>
                <c:pt idx="1">
                  <c:v>4.5</c:v>
                </c:pt>
                <c:pt idx="2">
                  <c:v>0.5</c:v>
                </c:pt>
                <c:pt idx="3">
                  <c:v>2.2000000000000002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  <c:pt idx="0">
                  <c:v>0.1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  <c:pt idx="0">
                  <c:v>278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4.2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  <c:pt idx="0">
                  <c:v>252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  <c:pt idx="0">
                  <c:v>414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4.2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  <c:pt idx="0">
                  <c:v>414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4.2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  <c:pt idx="0">
                  <c:v>414</c:v>
                </c:pt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  <c:pt idx="0">
                  <c:v>0.2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ShouldFixTrend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0.1</c:v>
                </c:pt>
                <c:pt idx="1">
                  <c:v>1</c:v>
                </c:pt>
                <c:pt idx="2">
                  <c:v>10</c:v>
                </c:pt>
                <c:pt idx="3">
                  <c:v>100</c:v>
                </c:pt>
                <c:pt idx="4">
                  <c:v>1000</c:v>
                </c:pt>
                <c:pt idx="5">
                  <c:v>10000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1.2</c:v>
                </c:pt>
                <c:pt idx="3">
                  <c:v>2.6</c:v>
                </c:pt>
                <c:pt idx="4">
                  <c:v>5</c:v>
                </c:pt>
                <c:pt idx="5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AE-4720-903B-738FFAA9E6DE}"/>
            </c:ext>
          </c:extLst>
        </c:ser>
        <c:ser>
          <c:idx val="1"/>
          <c:order val="1"/>
          <c:tx>
            <c:v>ShouldFix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Sheet1!$C$2:$C$12</c:f>
              <c:numCache>
                <c:formatCode>General</c:formatCode>
                <c:ptCount val="11"/>
                <c:pt idx="0">
                  <c:v>9525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AE-4720-903B-738FFAA9E6DE}"/>
            </c:ext>
          </c:extLst>
        </c:ser>
        <c:ser>
          <c:idx val="2"/>
          <c:order val="2"/>
          <c:tx>
            <c:v>ShouldNotFix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E0000"/>
              </a:solidFill>
              <a:ln w="9525">
                <a:noFill/>
              </a:ln>
              <a:effectLst/>
            </c:spPr>
          </c:marker>
          <c:xVal>
            <c:numRef>
              <c:f>Sheet1!$E$2:$E$45</c:f>
              <c:numCache>
                <c:formatCode>General</c:formatCode>
                <c:ptCount val="44"/>
              </c:numCache>
            </c:numRef>
          </c:xVal>
          <c:yVal>
            <c:numRef>
              <c:f>Sheet1!$F$2:$F$48</c:f>
              <c:numCache>
                <c:formatCode>General</c:formatCode>
                <c:ptCount val="47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E-4EA7-9DA3-F0F224C2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896751"/>
        <c:axId val="1595884751"/>
      </c:scatterChart>
      <c:valAx>
        <c:axId val="1595896751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</a:t>
                </a:r>
                <a:r>
                  <a:rPr lang="en-GB" baseline="0"/>
                  <a:t> unique warning hits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84751"/>
        <c:crosses val="autoZero"/>
        <c:crossBetween val="midCat"/>
      </c:valAx>
      <c:valAx>
        <c:axId val="1595884751"/>
        <c:scaling>
          <c:orientation val="minMax"/>
          <c:max val="1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Usefulness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595896751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01D71-F5F6-4D4D-B5A3-C15CDC695DE8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BD056-DB87-4950-840F-25EC31FE0F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846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864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978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Daniel Lemire</a:t>
            </a:r>
          </a:p>
          <a:p>
            <a:r>
              <a:rPr lang="en-GB" dirty="0"/>
              <a:t>From 2012!</a:t>
            </a:r>
          </a:p>
          <a:p>
            <a:r>
              <a:rPr lang="en-GB" dirty="0"/>
              <a:t>Long series of comments and rebuttals.</a:t>
            </a:r>
          </a:p>
          <a:p>
            <a:r>
              <a:rPr lang="en-GB" dirty="0"/>
              <a:t>Last comment was from last year</a:t>
            </a:r>
          </a:p>
          <a:p>
            <a:r>
              <a:rPr lang="en-GB" dirty="0"/>
              <a:t>It would seem that in the world of x86/x64 and ARM, unaligned accesses are not something to worry about, performance-wise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24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03B4-E71E-893E-51E6-1E94062CA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7359CE-366D-F3F0-5B26-B2BE66665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1F3D0-2C0F-53E0-8551-5B4B57C45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Linux kernel developers would agree with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F08AD-23EC-E093-4B6E-8A60B49EB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5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90033-88C8-D983-8A82-45AD32647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FE9348-DE51-51ED-0A55-FE1131B7C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A07A7-2C8C-8381-1F7D-89EF7DD97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But the folks at PVS Studio are quick to point out that unaligned accesses are UB!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AB010-DE65-E924-2C7D-6E93C6D16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7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comes with -Wall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059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204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Off by default. Current Unreal Engine has this enabled.</a:t>
            </a:r>
          </a:p>
          <a:p>
            <a:r>
              <a:rPr lang="en-GB"/>
              <a:t>Clang and GCC are a bit better with this warning. They only warn on it at the point of deletion</a:t>
            </a:r>
          </a:p>
          <a:p>
            <a:r>
              <a:rPr lang="en-GB"/>
              <a:t>However, GCC won’t actually warn if you are using a unique </a:t>
            </a:r>
            <a:r>
              <a:rPr lang="en-GB" err="1"/>
              <a:t>ptr</a:t>
            </a:r>
            <a:r>
              <a:rPr lang="en-GB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74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Raymond notes that it would probably be better if this warning had the same behaviour as Clang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251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22654-56C6-4587-3CEB-F535DBFEA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2A587-172E-A05D-DAED-339617E4C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749551-9C37-4006-30D6-E8627BFF7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253 unique hits</a:t>
            </a:r>
          </a:p>
          <a:p>
            <a:r>
              <a:rPr lang="en-GB"/>
              <a:t>About 7560 warnings reported initially</a:t>
            </a:r>
          </a:p>
          <a:p>
            <a:r>
              <a:rPr lang="en-GB"/>
              <a:t>We probably should fix it. If we can see that a virtual interface has a virtual destructor, we do not have to reason about whether all uses of the class are correct</a:t>
            </a:r>
          </a:p>
          <a:p>
            <a:r>
              <a:rPr lang="en-GB"/>
              <a:t>Local reasoning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FE874-B8C2-7392-D3D8-9ACF4E83E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92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76848-1CAB-9C8A-3527-E350C1717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A0FFE-E5DB-79E8-699B-376A952B6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DF390-108D-EA94-6DCD-9FD8DDBDA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414 unique hits</a:t>
            </a:r>
          </a:p>
          <a:p>
            <a:r>
              <a:rPr lang="en-GB"/>
              <a:t>About 606 warnings reported initially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97656-BC7A-DC4B-0E3C-40C133912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0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929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A3E05-1525-8138-B3EC-1ED23F05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C01A5-2929-1773-88E2-3AE1275AF9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68ECB-2FCB-04F7-1F31-1A64E7A6A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414 unique hits</a:t>
            </a:r>
          </a:p>
          <a:p>
            <a:r>
              <a:rPr lang="en-GB"/>
              <a:t>About 606 warnings reported initially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BAAA3-F9F8-1769-4E2B-8EFA7E7E7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15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1619D-6F46-5922-5443-DD0BB4C94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80ADD-65C1-6007-4CB0-B35DD67A4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515C16-715A-6F54-02D3-D175C27C4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Probably not!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D73FE-C6F9-0AFB-2D17-85388D6B7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89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E7EA-402C-0F05-B4F5-E30B182A9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97158-1B7D-228E-6816-F7E76B202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F95B0-723E-9426-AF05-AD8513DCF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C712B-5C86-5ACF-C0A2-9F026646D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325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87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7EB95-E433-E311-664D-85F47FD78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C9064-4E9F-C74C-BBB3-C4AA871CB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41F27-AD79-6060-3B77-C465B55A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48B73-CED2-D6CA-49CC-CB4953E90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38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114CF-6849-6E61-7901-8C6B35DFD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F532E-1433-3599-04F8-517F914BA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A9D38-FDAC-88AD-C193-B7422FA9E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Clearly written before we had static assert or type traits or something like that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54E95-B432-D547-55FF-AF5BEA7F6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981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DD934-3F1E-FFDA-FBCF-1B07B600B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EAA5A-CE85-D81E-2A63-B3AF67C4B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1BB61-4050-8522-105B-585F3A9F6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Clearly written before we had static assert or type traits or something like that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656A8-EC92-07D6-479F-9CB4A8E6E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40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D2144-0A40-6CE0-64E0-10C1A7D75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369E43-8799-4EB6-4BE9-3C9B661D8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B44556-8B85-69E2-935D-79A8CC5A3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Clearly </a:t>
            </a:r>
            <a:r>
              <a:rPr lang="en-GB" err="1"/>
              <a:t>TestNotNullOrAbort</a:t>
            </a:r>
            <a:r>
              <a:rPr lang="en-GB"/>
              <a:t> is easy to use incorrectly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823EC-37E2-8A7D-B9F7-B24D5622B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898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From 97 things ever programmer should know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88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2EB78-1814-AE5E-C68B-903F9B60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2C4B9-A400-B4B4-3231-83CCABC94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0C509-C0BF-DB26-C31E-18D571D58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Clearly </a:t>
            </a:r>
            <a:r>
              <a:rPr lang="en-GB" err="1"/>
              <a:t>TestNotNullOrAbort</a:t>
            </a:r>
            <a:r>
              <a:rPr lang="en-GB"/>
              <a:t> is easy to use incorrectly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E071-B815-A58F-12E8-081485867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50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https://godbolt.org/z/v63EcGPKc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56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6D55-8A92-C2AB-4EBF-B77E8B73E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8DFB2-5951-8B2D-6A3F-B341111FE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97706-3928-E1F8-3D10-2C9A39EB3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Clearly </a:t>
            </a:r>
            <a:r>
              <a:rPr lang="en-GB" err="1"/>
              <a:t>TestNotNullOrAbort</a:t>
            </a:r>
            <a:r>
              <a:rPr lang="en-GB"/>
              <a:t> is easy to use incorrectly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16DDC-0B5E-9F3B-FA7F-8D4618E8A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396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6D813-9248-1BB6-F0F8-B93B0AC9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223A1C-2151-C0AB-4D96-B1508ADAF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1DED75-C779-6D6A-EE86-9E0A2D292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Clearly </a:t>
            </a:r>
            <a:r>
              <a:rPr lang="en-GB" err="1"/>
              <a:t>TestNotNullOrAbort</a:t>
            </a:r>
            <a:r>
              <a:rPr lang="en-GB"/>
              <a:t> is easy to use incorrectly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2F1EA-2765-0820-2BDC-14AB4AB3A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8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915A4-3387-F8EB-FE76-F73F7AB8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37F3D-E36C-0678-5128-B4476A364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74C11-6FCC-510A-9B17-CE48FEA80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Clearly </a:t>
            </a:r>
            <a:r>
              <a:rPr lang="en-GB" err="1"/>
              <a:t>TestNotNullOrAbort</a:t>
            </a:r>
            <a:r>
              <a:rPr lang="en-GB"/>
              <a:t> is easy to use incorrectly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B32A0-B1C1-595A-505E-08705147C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60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7751-44BE-BFEA-03A0-725BFEF30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226B9-C469-0924-4F94-E94DA347F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1E4C8-E2CA-F3C5-A274-60AA81541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9525 unique hits</a:t>
            </a:r>
          </a:p>
          <a:p>
            <a:r>
              <a:rPr lang="en-GB"/>
              <a:t>About 17000 warnings reported initially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3CC6-BB21-2650-19FB-49C266A4B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7813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0A9D2-B182-929A-E2DD-9F39F833C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5B2FDB-8DF0-CADF-6C4C-143BA12D8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FDA15-46DA-4420-31A2-90740F416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16698 hits.</a:t>
            </a:r>
          </a:p>
          <a:p>
            <a:r>
              <a:rPr lang="en-GB"/>
              <a:t>But damn useful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FD7EA-2D58-938E-60E3-E48C73059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57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 that the bottom isn’t technically true. It is only off if you are compiling without /permissive-</a:t>
            </a:r>
          </a:p>
          <a:p>
            <a:r>
              <a:rPr lang="en-GB"/>
              <a:t>If C++20 or permissive- is specified you will get this warning </a:t>
            </a:r>
            <a:r>
              <a:rPr lang="en-GB">
                <a:sym typeface="Wingdings" panose="05000000000000000000" pitchFamily="2" charset="2"/>
              </a:rPr>
              <a:t>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49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7462B-32D2-6515-437F-E4AED7CFC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BD502-9224-81DC-E28F-8FF8B4465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56895-9AB1-1E0C-6FB1-04D13C0DE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22 mins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6F2CF-FBAD-32D3-00E3-818C1F5B6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4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6397F-E12D-5307-85E9-4A52C3F6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23D41-E3C8-2E6A-1B67-2BEAF4F6A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8E1663-9486-7A49-1A3E-E1825D4EB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67952-841C-99EA-2CA6-59DD6551D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6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BAB8C-C95E-A716-B269-3CC9C0AB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AB8D7-42FA-01EA-7492-3F31EDE02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7B641B-D211-C3C7-DDF8-2EA9300F3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B81D6-E663-B1C3-4C3C-6FB8B9B5B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3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912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BD056-DB87-4950-840F-25EC31FE0F1E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74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E16451E-3250-4F36-B7C3-436C73B699C3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94C0BA23-6FB1-419F-BFC3-0DC4B8647727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094AB4A5-3AF1-4599-85E4-33CECA2DD7A1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D633C5D4-A281-4BA9-A6F7-4532E9FBFF77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DF832C9F-7FA5-45D1-BC24-EC26351B4FDE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AF6CDA6-B8DA-4467-B9B1-B85B95AA5FAE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902B1964-32BF-4D5A-8E20-9170BB5DAF72}" type="datetime1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BFA45FD-32DC-4D08-9D49-0086A71C6ED7}" type="datetime1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1D6481DB-B4FB-41E8-B851-65CA3038C70E}" type="datetime1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Rare Ltd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0FFC1FF9-2414-4395-806A-8653A46423A0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Rare Ltd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DD2AB9D3-9A9C-450C-8B1A-666B68DA8F81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3B7DB23-6F9E-45B3-9AE1-3284C2AAE01B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Rare Ltd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sv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sv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sv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2F88-5392-32AC-9C0F-6A9E522BD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C9C8F-7470-C89F-E24B-D2FEEAA62E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The journey to /W4 /WX: How hard could it be?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BE52A-E64E-02B1-FD50-91666DA53B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Keith Stockdale, </a:t>
            </a:r>
          </a:p>
          <a:p>
            <a:r>
              <a:rPr lang="en-GB"/>
              <a:t>Senior Software Engineer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1B322-A307-95B6-5EA8-118CF6FD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503DB-C7B8-9ECE-E166-5CABCA05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9AF7D1-87EA-9F6E-0057-C4E33E6E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6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7355-3619-4892-A271-B6593E583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68A9-203D-9207-AB04-793109DC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journey of code at Rare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9D136-5E22-0546-76EB-A3AAD399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35C19-601A-7472-E22D-72EC8FCF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Visual Studio - Wikipedia">
            <a:extLst>
              <a:ext uri="{FF2B5EF4-FFF2-40B4-BE49-F238E27FC236}">
                <a16:creationId xmlns:a16="http://schemas.microsoft.com/office/drawing/2014/main" id="{9280E0C5-7AF5-04D0-E57B-AED2081DB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17" y="3350474"/>
            <a:ext cx="1288068" cy="1288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A8B6AF-99CC-9E56-A062-614B1E9A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77" y="3283210"/>
            <a:ext cx="2247425" cy="1422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0EEE41-6861-A312-026B-C0929DBF4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23" y="1917215"/>
            <a:ext cx="3758450" cy="953561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B9C4D39E-FF77-02A5-3470-B13A3D4DE821}"/>
              </a:ext>
            </a:extLst>
          </p:cNvPr>
          <p:cNvSpPr/>
          <p:nvPr/>
        </p:nvSpPr>
        <p:spPr>
          <a:xfrm>
            <a:off x="2349439" y="3784478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A0C4FBA-B263-3A21-571E-AF4BBECAF567}"/>
              </a:ext>
            </a:extLst>
          </p:cNvPr>
          <p:cNvSpPr/>
          <p:nvPr/>
        </p:nvSpPr>
        <p:spPr>
          <a:xfrm rot="18899652">
            <a:off x="5267937" y="2971390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C19B153-FF5B-CBF1-D14A-32334B8B9B0C}"/>
              </a:ext>
            </a:extLst>
          </p:cNvPr>
          <p:cNvSpPr/>
          <p:nvPr/>
        </p:nvSpPr>
        <p:spPr>
          <a:xfrm rot="2559065">
            <a:off x="5189785" y="4744529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55C56C89-E096-128B-BBFB-9D54E74BB497}"/>
              </a:ext>
            </a:extLst>
          </p:cNvPr>
          <p:cNvSpPr/>
          <p:nvPr/>
        </p:nvSpPr>
        <p:spPr>
          <a:xfrm>
            <a:off x="6764906" y="3283210"/>
            <a:ext cx="426168" cy="8558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3E3CFDD-D72C-B857-2BF8-E0119C5903A9}"/>
              </a:ext>
            </a:extLst>
          </p:cNvPr>
          <p:cNvSpPr/>
          <p:nvPr/>
        </p:nvSpPr>
        <p:spPr>
          <a:xfrm rot="2719303">
            <a:off x="8464981" y="2940215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DCB9F04-7809-8EA8-0F23-23D3DFA4516A}"/>
              </a:ext>
            </a:extLst>
          </p:cNvPr>
          <p:cNvSpPr/>
          <p:nvPr/>
        </p:nvSpPr>
        <p:spPr>
          <a:xfrm rot="18973669">
            <a:off x="8464981" y="4744529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FD32B21-61F3-2841-68B1-E8088C439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347" y="4392495"/>
            <a:ext cx="2674297" cy="1779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52102-7F5A-ABA5-566D-588184CC4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47" y="4506291"/>
            <a:ext cx="644829" cy="83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5DEB24-54C8-3966-C1E0-8685975E9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074" y="3690676"/>
            <a:ext cx="4772036" cy="6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1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19C6F-EFF8-03E7-40B1-F67BD97D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C4389 / </a:t>
            </a:r>
            <a:r>
              <a:rPr lang="en-GB" err="1"/>
              <a:t>Wsign</a:t>
            </a:r>
            <a:r>
              <a:rPr lang="en-GB"/>
              <a:t>-compare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1F8C3-941F-8924-7457-3F5E5F30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636AE-9CF4-BA52-BE00-ED1DD261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B39D9-6EA8-175B-DCBC-2CF3B6474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659" y="2328121"/>
            <a:ext cx="3111021" cy="3111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8CD32-3255-AE57-9722-17255F217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33" y="1931367"/>
            <a:ext cx="6107970" cy="41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663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2A1EC-1F5D-3D41-CE8A-9FE58367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Well-known good practice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7B6DA-3208-2256-B708-25698780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C6199-2801-FE33-833F-0769A132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25727-DA7D-F22F-D58F-EE095AD2B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93027"/>
            <a:ext cx="7094069" cy="421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505DF-082A-B8EF-A7DF-B5F11A25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28" y="2628544"/>
            <a:ext cx="2940055" cy="29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751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06E3B-9C8B-0ABC-E77D-DE0D8FB85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4F8C58-FB27-C03D-29BC-5EB453DB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Should we fix C4389?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6E7B5-CCA1-C9B8-15E4-F77BA8B0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C85FF-0DF0-8943-7CEB-96581FE3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102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FA76378-883B-8E0A-5E39-B2EA9309AF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732088"/>
              </p:ext>
            </p:extLst>
          </p:nvPr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EFFB244-956C-89E7-C5A3-5B64544E0F41}"/>
              </a:ext>
            </a:extLst>
          </p:cNvPr>
          <p:cNvSpPr txBox="1"/>
          <p:nvPr/>
        </p:nvSpPr>
        <p:spPr>
          <a:xfrm>
            <a:off x="4989417" y="3597169"/>
            <a:ext cx="85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C4389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376E3C-4792-24F9-BDA5-05354C3EAC3D}"/>
              </a:ext>
            </a:extLst>
          </p:cNvPr>
          <p:cNvCxnSpPr>
            <a:cxnSpLocks/>
          </p:cNvCxnSpPr>
          <p:nvPr/>
        </p:nvCxnSpPr>
        <p:spPr>
          <a:xfrm>
            <a:off x="5708650" y="3784600"/>
            <a:ext cx="1882775" cy="292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0756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741DA-67E5-569B-4850-E83584B16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5636-7525-7E94-FEDC-0BE6F569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#8.1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F957A8-CB0E-E023-FB73-D129082A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A6AE6-94D6-3653-DC8B-48F8A15C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A9321-79A8-C7A4-B07D-FE2A2E382C00}"/>
              </a:ext>
            </a:extLst>
          </p:cNvPr>
          <p:cNvSpPr txBox="1"/>
          <p:nvPr/>
        </p:nvSpPr>
        <p:spPr>
          <a:xfrm>
            <a:off x="3048838" y="2113413"/>
            <a:ext cx="60943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uint32 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Field =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Do(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Test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.Field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!=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Test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1;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304144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C5352-983C-037B-2C28-D5E14C926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5F72-AEF8-C412-853A-E61CA24D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#8.1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B1515-A39E-D1F1-5147-A34ACD95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94453-B545-0557-0F94-27C44889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72268-45F2-BFED-F768-12678F1569E4}"/>
              </a:ext>
            </a:extLst>
          </p:cNvPr>
          <p:cNvSpPr txBox="1"/>
          <p:nvPr/>
        </p:nvSpPr>
        <p:spPr>
          <a:xfrm>
            <a:off x="3048838" y="2113413"/>
            <a:ext cx="60943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uint32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Field : 1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false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Do(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bool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Test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.Field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!=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Test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1;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65661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0C4C5-C07C-ABF9-1DFC-EE32C958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669B-7074-CAE6-E8B2-8B888136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#8.1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139ECA-E426-10F3-9695-EE7FF7AC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DE463-E07A-FF68-2D57-738030A7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D1E13-3454-0112-8EB5-2B480E71847F}"/>
              </a:ext>
            </a:extLst>
          </p:cNvPr>
          <p:cNvSpPr txBox="1"/>
          <p:nvPr/>
        </p:nvSpPr>
        <p:spPr>
          <a:xfrm>
            <a:off x="3048838" y="2113413"/>
            <a:ext cx="60943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uint32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Field : 1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false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Do(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.Field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!= </a:t>
            </a:r>
            <a:r>
              <a:rPr lang="en-GB">
                <a:solidFill>
                  <a:srgbClr val="0000FF"/>
                </a:solidFill>
                <a:latin typeface="Cascadia Mono" panose="020B0609020000020004" pitchFamily="49" charset="0"/>
              </a:rPr>
              <a:t>false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1;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85751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B7E2-C518-AAEC-F834-8B47ED62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See a bug, report a bug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6A8E3-51D1-AE5B-8928-63021007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1D260-9105-0EDD-582F-B563023E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4D620-3260-53D9-B7DC-201FAD6A1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1974648"/>
            <a:ext cx="6935675" cy="4066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821D5-0EDB-2B1E-CEAF-3A17ED633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597" y="2330844"/>
            <a:ext cx="3353721" cy="33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534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672F-BD4D-020C-58FB-EAB34114F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06FF1-8AA8-C7CB-9C24-D5318A1D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Should we fix C4389?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2B4F3-8FD6-B21D-6F82-E7F63E0C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12CB-3349-7885-A8FF-E470CDDC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107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58EB30E-1B05-0F3A-6425-C639D8A17AC0}"/>
              </a:ext>
            </a:extLst>
          </p:cNvPr>
          <p:cNvGraphicFramePr/>
          <p:nvPr/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31C191-E6EE-048B-BAC6-D4461A11937E}"/>
              </a:ext>
            </a:extLst>
          </p:cNvPr>
          <p:cNvSpPr txBox="1"/>
          <p:nvPr/>
        </p:nvSpPr>
        <p:spPr>
          <a:xfrm>
            <a:off x="4989417" y="3597169"/>
            <a:ext cx="85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C4389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B55900-6159-7550-FDBC-F5C3D98E1F4A}"/>
              </a:ext>
            </a:extLst>
          </p:cNvPr>
          <p:cNvCxnSpPr>
            <a:cxnSpLocks/>
          </p:cNvCxnSpPr>
          <p:nvPr/>
        </p:nvCxnSpPr>
        <p:spPr>
          <a:xfrm>
            <a:off x="5708650" y="3784600"/>
            <a:ext cx="1882775" cy="292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2531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CECEB-2FAA-00F8-07BE-EA5ACAB59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0ADC8F-C1FD-3CAB-553D-31DBA908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Should we fix C4389?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47C18-5CE6-0835-B42D-F30F4F139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B86A-A219-ED22-5523-50E967CA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108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49A536-2F1D-60AE-5259-565EF68D3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26814"/>
              </p:ext>
            </p:extLst>
          </p:nvPr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0D0131-F97D-EB57-95AB-6FF3F47595E6}"/>
              </a:ext>
            </a:extLst>
          </p:cNvPr>
          <p:cNvSpPr txBox="1"/>
          <p:nvPr/>
        </p:nvSpPr>
        <p:spPr>
          <a:xfrm>
            <a:off x="4989417" y="3597169"/>
            <a:ext cx="85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C4389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7E71C3-85A1-CB34-DABC-34CEEDAFCAE3}"/>
              </a:ext>
            </a:extLst>
          </p:cNvPr>
          <p:cNvCxnSpPr>
            <a:cxnSpLocks/>
          </p:cNvCxnSpPr>
          <p:nvPr/>
        </p:nvCxnSpPr>
        <p:spPr>
          <a:xfrm>
            <a:off x="5715000" y="3867150"/>
            <a:ext cx="1885950" cy="15430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034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375D-06FD-7A2E-BFA8-EBC6DF37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3804F-368D-EBDA-0467-C36CB582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619E4-B6CD-B40E-358F-D5068711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4CD8E-ACD5-3E33-0DA0-C52C86FF2484}"/>
              </a:ext>
            </a:extLst>
          </p:cNvPr>
          <p:cNvSpPr txBox="1"/>
          <p:nvPr/>
        </p:nvSpPr>
        <p:spPr>
          <a:xfrm>
            <a:off x="2068531" y="2667411"/>
            <a:ext cx="80549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FHlslToken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FHlslScanner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GetCurrentTokenAndAdvance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CurrentToken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&lt;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Tokens.Num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Return = &amp;Tokens</a:t>
            </a:r>
            <a:r>
              <a:rPr lang="en-GB" sz="1800">
                <a:solidFill>
                  <a:srgbClr val="008080"/>
                </a:solidFill>
                <a:effectLst/>
                <a:latin typeface="Cascadia Mono" panose="020B0609020000020004" pitchFamily="49" charset="0"/>
              </a:rPr>
              <a:t>[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CurrentToken</a:t>
            </a:r>
            <a:r>
              <a:rPr lang="en-GB" sz="1800">
                <a:solidFill>
                  <a:srgbClr val="008080"/>
                </a:solidFill>
                <a:effectLst/>
                <a:latin typeface="Cascadia Mono" panose="020B0609020000020004" pitchFamily="49" charset="0"/>
              </a:rPr>
              <a:t>]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Advance();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nullptr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0685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5D590-6831-0DCB-23E8-77A40EA7F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5BF0-8240-F7EE-BDBB-78CCAA9F5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journey of code at Rare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97561-2B8D-3246-F592-077F3FAA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8CBDF-2FC1-F84A-28F4-AECC0829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Visual Studio - Wikipedia">
            <a:extLst>
              <a:ext uri="{FF2B5EF4-FFF2-40B4-BE49-F238E27FC236}">
                <a16:creationId xmlns:a16="http://schemas.microsoft.com/office/drawing/2014/main" id="{57908947-EF47-D40F-6B21-BB35B74F0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17" y="3350474"/>
            <a:ext cx="1288068" cy="1288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A10B3D-376E-7711-8F4A-F4F683C5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77" y="3283210"/>
            <a:ext cx="2247425" cy="1422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6F7FBB-349F-E141-8493-B92B79EE5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23" y="1917215"/>
            <a:ext cx="3758450" cy="953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2E1802-FD26-B88F-3D38-EDC01EC58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89" y="3515475"/>
            <a:ext cx="2998998" cy="91904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7EBD3247-79DE-C496-731F-1A8FC3A56B9E}"/>
              </a:ext>
            </a:extLst>
          </p:cNvPr>
          <p:cNvSpPr/>
          <p:nvPr/>
        </p:nvSpPr>
        <p:spPr>
          <a:xfrm>
            <a:off x="2349439" y="3784478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4A27FE4-FF2E-2E5D-4D71-AB6221281259}"/>
              </a:ext>
            </a:extLst>
          </p:cNvPr>
          <p:cNvSpPr/>
          <p:nvPr/>
        </p:nvSpPr>
        <p:spPr>
          <a:xfrm rot="18899652">
            <a:off x="5267937" y="2971390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458B38D-C376-A5CA-6B9A-0A9B9060E4B1}"/>
              </a:ext>
            </a:extLst>
          </p:cNvPr>
          <p:cNvSpPr/>
          <p:nvPr/>
        </p:nvSpPr>
        <p:spPr>
          <a:xfrm rot="2559065">
            <a:off x="5189785" y="4744529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CFFEA1F5-0699-B893-887E-70A9C300AF91}"/>
              </a:ext>
            </a:extLst>
          </p:cNvPr>
          <p:cNvSpPr/>
          <p:nvPr/>
        </p:nvSpPr>
        <p:spPr>
          <a:xfrm>
            <a:off x="6764906" y="3283210"/>
            <a:ext cx="426168" cy="8558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EC93C2-134A-ECCF-8AC4-A6C94B14113D}"/>
              </a:ext>
            </a:extLst>
          </p:cNvPr>
          <p:cNvSpPr/>
          <p:nvPr/>
        </p:nvSpPr>
        <p:spPr>
          <a:xfrm rot="2719303">
            <a:off x="8464981" y="2940215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D11B94D-3A9B-3F10-99F0-7591E1C1F58B}"/>
              </a:ext>
            </a:extLst>
          </p:cNvPr>
          <p:cNvSpPr/>
          <p:nvPr/>
        </p:nvSpPr>
        <p:spPr>
          <a:xfrm rot="18973669">
            <a:off x="8464981" y="4744529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1DAA41-41F9-7B7A-D04A-D2B263B69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47" y="4392495"/>
            <a:ext cx="2674297" cy="1779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2BECC-2FDE-2235-DAB9-B6498143C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347" y="4506291"/>
            <a:ext cx="644829" cy="8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A3CF0-8615-9711-1298-2C2B0266C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795C-57C7-FBF8-229C-6FF9FEE0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#9 -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FAA41-38C4-112F-D0D9-9B448C4C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77B15-4087-6B23-09CD-EC458521E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273F5-5594-A039-BD14-8CB510778F4B}"/>
              </a:ext>
            </a:extLst>
          </p:cNvPr>
          <p:cNvSpPr txBox="1"/>
          <p:nvPr/>
        </p:nvSpPr>
        <p:spPr>
          <a:xfrm>
            <a:off x="2068531" y="2667411"/>
            <a:ext cx="80549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FHlslToken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FHlslScanner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GetCurrentTokenAndAdvance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CurrentToken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&lt;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Tokens.Num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Return = &amp;Tokens</a:t>
            </a:r>
            <a:r>
              <a:rPr lang="en-GB" sz="1800">
                <a:solidFill>
                  <a:srgbClr val="008080"/>
                </a:solidFill>
                <a:effectLst/>
                <a:latin typeface="Cascadia Mono" panose="020B0609020000020004" pitchFamily="49" charset="0"/>
              </a:rPr>
              <a:t>[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CurrentToken</a:t>
            </a:r>
            <a:r>
              <a:rPr lang="en-GB" sz="1800">
                <a:solidFill>
                  <a:srgbClr val="008080"/>
                </a:solidFill>
                <a:effectLst/>
                <a:latin typeface="Cascadia Mono" panose="020B0609020000020004" pitchFamily="49" charset="0"/>
              </a:rPr>
              <a:t>]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Advance();</a:t>
            </a:r>
          </a:p>
          <a:p>
            <a:pPr>
              <a:buNone/>
            </a:pP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		</a:t>
            </a:r>
            <a:r>
              <a:rPr lang="en-GB">
                <a:solidFill>
                  <a:srgbClr val="0000FF"/>
                </a:solidFill>
                <a:latin typeface="Cascadia Mono" panose="020B0609020000020004" pitchFamily="49" charset="0"/>
              </a:rPr>
              <a:t>return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GB" err="1">
                <a:solidFill>
                  <a:srgbClr val="000000"/>
                </a:solidFill>
                <a:latin typeface="Cascadia Mono" panose="020B0609020000020004" pitchFamily="49" charset="0"/>
              </a:rPr>
              <a:t>Return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;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nullptr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7831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1DC2D-266F-8B9E-2B4D-4014CA58B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9923-56C9-9904-CDE7-15FD9E69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C4189 / -</a:t>
            </a:r>
            <a:r>
              <a:rPr lang="en-GB" err="1"/>
              <a:t>Wunused</a:t>
            </a:r>
            <a:r>
              <a:rPr lang="en-GB"/>
              <a:t>-variable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B859F8-2305-8E6B-2F2E-5B34CC17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A832D-72CE-624D-E408-D3E93A6B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35A07-4DD5-631A-0B33-0558014A9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989" y="2549339"/>
            <a:ext cx="2868914" cy="2868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D3A3F-306B-4600-00EC-F5A90CBB3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2087560"/>
            <a:ext cx="7166993" cy="38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741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2841-6D1F-88BF-4AEB-8F9891E0E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F6E4-DA01-C4CA-125D-D3134F4B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C9B3D-04B2-5890-75FA-C51E5039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7F4DF-CE21-7E43-1ECF-61FEA4C7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29BF4-79BA-88B3-C501-EF2293E5E0E0}"/>
              </a:ext>
            </a:extLst>
          </p:cNvPr>
          <p:cNvSpPr txBox="1"/>
          <p:nvPr/>
        </p:nvSpPr>
        <p:spPr>
          <a:xfrm>
            <a:off x="3372267" y="2566504"/>
            <a:ext cx="58045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FAllocTask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static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Alloc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IntAlloc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new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[1000];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int8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LeakTask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new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int8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[100000];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SAFEDELETEARRAY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IntAlloc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2224302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4DE80-ECB4-E6F0-1C43-B8E0232C9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64A4-1451-C772-8995-4EA94D93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16718-D9A6-F85A-5FB2-339E1D47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A6B7D-1C03-4D0E-10F6-4813AFBE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8DAC6-75C9-0BA2-7A5C-CAFDA286595F}"/>
              </a:ext>
            </a:extLst>
          </p:cNvPr>
          <p:cNvSpPr txBox="1"/>
          <p:nvPr/>
        </p:nvSpPr>
        <p:spPr>
          <a:xfrm>
            <a:off x="2078462" y="2852759"/>
            <a:ext cx="80960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template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FORCEINLINE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TSubclassOf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TSubclassOf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&gt;&amp;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From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 : 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Class(*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From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	// verify that </a:t>
            </a:r>
            <a:r>
              <a:rPr lang="en-GB" err="1">
                <a:solidFill>
                  <a:srgbClr val="008000"/>
                </a:solidFill>
                <a:latin typeface="Cascadia Mono" panose="020B0609020000020004" pitchFamily="49" charset="0"/>
              </a:rPr>
              <a:t>TClassA</a:t>
            </a:r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 derives from </a:t>
            </a:r>
            <a:r>
              <a:rPr lang="en-GB" err="1">
                <a:solidFill>
                  <a:srgbClr val="008000"/>
                </a:solidFill>
                <a:latin typeface="Cascadia Mono" panose="020B0609020000020004" pitchFamily="49" charset="0"/>
              </a:rPr>
              <a:t>TClass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Test = (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*)0;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748825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398F2-2481-B701-F7E6-9B0C19BE1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FD82B-E82C-A3EA-E8AB-56D832DE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B3E68-E917-3722-0EF2-A79ED18D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D21C8-7BFC-B0C5-A43B-92D507D7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DED7B-F704-1EF5-B7B6-6F527605D1D7}"/>
              </a:ext>
            </a:extLst>
          </p:cNvPr>
          <p:cNvSpPr txBox="1"/>
          <p:nvPr/>
        </p:nvSpPr>
        <p:spPr>
          <a:xfrm>
            <a:off x="2078462" y="2852759"/>
            <a:ext cx="80960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template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FORCEINLINE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TSubclassOf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TSubclassOf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&gt;&amp;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From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 : 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Class(*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From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	// verify that </a:t>
            </a:r>
            <a:r>
              <a:rPr lang="en-GB" err="1">
                <a:solidFill>
                  <a:srgbClr val="008000"/>
                </a:solidFill>
                <a:latin typeface="Cascadia Mono" panose="020B0609020000020004" pitchFamily="49" charset="0"/>
              </a:rPr>
              <a:t>TClassA</a:t>
            </a:r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 derives from </a:t>
            </a:r>
            <a:r>
              <a:rPr lang="en-GB" err="1">
                <a:solidFill>
                  <a:srgbClr val="008000"/>
                </a:solidFill>
                <a:latin typeface="Cascadia Mono" panose="020B0609020000020004" pitchFamily="49" charset="0"/>
              </a:rPr>
              <a:t>TClass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static_assert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(std::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is_base_of_v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0426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713CD-4F0E-8929-2C7D-405320CB9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E467-619E-07C5-A726-E92FAE9FD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741B4-45BE-1047-C2EE-C93D2F41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28FD7-5659-9FE8-6B63-F0C89BCB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9C57-54EE-95A0-072A-9BCE5DD0816A}"/>
              </a:ext>
            </a:extLst>
          </p:cNvPr>
          <p:cNvSpPr txBox="1"/>
          <p:nvPr/>
        </p:nvSpPr>
        <p:spPr>
          <a:xfrm>
            <a:off x="2078462" y="2852759"/>
            <a:ext cx="8096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template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 requires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std::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derived_from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FORCEINLINE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TSubclassOf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TSubclassOf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TClassA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&gt;&amp;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From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 : 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Class(*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From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93432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234FC-6F01-A458-2743-9B06345A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CFEB-F161-47A7-45CD-125BC9B6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FDF3A-65B9-595B-75D9-C87429F7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21296-6256-407D-2A84-1B6845DF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6388B-3502-9A21-633B-FC729912F7A3}"/>
              </a:ext>
            </a:extLst>
          </p:cNvPr>
          <p:cNvSpPr txBox="1"/>
          <p:nvPr/>
        </p:nvSpPr>
        <p:spPr>
          <a:xfrm>
            <a:off x="1831882" y="3114144"/>
            <a:ext cx="85891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UMockWieldableComponent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MockWieldable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CreateMockWieldable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TestNotNullOrAbort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 lvl="1"/>
            <a:r>
              <a:rPr lang="en-GB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TEXT</a:t>
            </a:r>
            <a:r>
              <a:rPr lang="en-GB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"Expected a valid </a:t>
            </a:r>
            <a:r>
              <a:rPr lang="en-GB" err="1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MockWieldable</a:t>
            </a:r>
            <a:r>
              <a:rPr lang="en-GB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 to have been created"</a:t>
            </a:r>
            <a:r>
              <a:rPr lang="en-GB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  <a:endParaRPr lang="en-GB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marL="0" lvl="1"/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5037169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B5C5-A13C-9C8D-4E5D-96EDD7A5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Breaking rule 55 here…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D4E59-1D6E-6D8D-B08F-F5249994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77803-4004-BC37-1F02-B4E0A16D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ECF99-64FF-3FA1-FE53-A3100FA73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310804"/>
            <a:ext cx="7341870" cy="2713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855216-D6CA-9223-B7CC-564C6D910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883" y="2310804"/>
            <a:ext cx="3105150" cy="3105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38A1B4-250D-0E86-1710-C9CB0F039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677" y="5024268"/>
            <a:ext cx="7067810" cy="8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163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70DF5-FEC9-53FA-6C99-EFFED86BF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139A-CA5E-AD25-D540-00C834BF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C2D681-5781-D2D7-3291-85736D9E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E28DD-F241-5F72-A91B-C82E3BD8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C362E-D775-EFB4-9DEB-4AEAB6507A86}"/>
              </a:ext>
            </a:extLst>
          </p:cNvPr>
          <p:cNvSpPr txBox="1"/>
          <p:nvPr/>
        </p:nvSpPr>
        <p:spPr>
          <a:xfrm>
            <a:off x="1425025" y="1959525"/>
            <a:ext cx="94029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template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typename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TestNotNullOrAbort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TestNotNullOrAbort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FString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(),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template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typename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TestNotNullOrAbort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FString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Message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(!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throw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AssertionException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		</a:t>
            </a:r>
            <a:r>
              <a:rPr lang="en-GB" sz="1600" err="1">
                <a:solidFill>
                  <a:srgbClr val="2B91AF"/>
                </a:solidFill>
                <a:latin typeface="Cascadia Mono" panose="020B0609020000020004" pitchFamily="49" charset="0"/>
              </a:rPr>
              <a:t>FString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::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Printf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6F008A"/>
                </a:solidFill>
                <a:latin typeface="Cascadia Mono" panose="020B0609020000020004" pitchFamily="49" charset="0"/>
              </a:rPr>
              <a:t>TEXT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A31515"/>
                </a:solidFill>
                <a:latin typeface="Cascadia Mono" panose="020B0609020000020004" pitchFamily="49" charset="0"/>
              </a:rPr>
              <a:t>"%s: Given value was null."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), </a:t>
            </a:r>
            <a:r>
              <a:rPr lang="en-GB" sz="1600">
                <a:solidFill>
                  <a:srgbClr val="008080"/>
                </a:solidFill>
                <a:latin typeface="Cascadia Mono" panose="020B0609020000020004" pitchFamily="49" charset="0"/>
              </a:rPr>
              <a:t>*</a:t>
            </a:r>
            <a:r>
              <a:rPr lang="en-GB" sz="1600">
                <a:solidFill>
                  <a:srgbClr val="808080"/>
                </a:solidFill>
                <a:latin typeface="Cascadia Mono" panose="020B0609020000020004" pitchFamily="49" charset="0"/>
              </a:rPr>
              <a:t>Message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029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4245E-B5B3-EB81-BA92-FE77C42E1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93DEB-9CB4-7B03-A330-AE5D07A9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F36C1-A60F-2F33-E0B2-2022BB53D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BE639-0A94-79D5-1C75-E5A3C9F8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18194-2CF0-42B5-BB2C-A378BE557233}"/>
              </a:ext>
            </a:extLst>
          </p:cNvPr>
          <p:cNvSpPr txBox="1"/>
          <p:nvPr/>
        </p:nvSpPr>
        <p:spPr>
          <a:xfrm>
            <a:off x="1425025" y="1959525"/>
            <a:ext cx="940290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template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typename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requires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(!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TIsCharType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&gt;::Value)</a:t>
            </a: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TestNotNullOrAbort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TestNotNullOrAbort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FString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(),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template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typename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</a:t>
            </a: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TestNotNullOrAbort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FString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Message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PointerType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(!</a:t>
            </a:r>
            <a:r>
              <a:rPr lang="en-GB" sz="16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Pointer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throw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AssertionException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		</a:t>
            </a:r>
            <a:r>
              <a:rPr lang="en-GB" sz="1600" err="1">
                <a:solidFill>
                  <a:srgbClr val="2B91AF"/>
                </a:solidFill>
                <a:latin typeface="Cascadia Mono" panose="020B0609020000020004" pitchFamily="49" charset="0"/>
              </a:rPr>
              <a:t>FString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::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Printf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6F008A"/>
                </a:solidFill>
                <a:latin typeface="Cascadia Mono" panose="020B0609020000020004" pitchFamily="49" charset="0"/>
              </a:rPr>
              <a:t>TEXT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A31515"/>
                </a:solidFill>
                <a:latin typeface="Cascadia Mono" panose="020B0609020000020004" pitchFamily="49" charset="0"/>
              </a:rPr>
              <a:t>"%s: Given value was null."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), </a:t>
            </a:r>
            <a:r>
              <a:rPr lang="en-GB" sz="1600">
                <a:solidFill>
                  <a:srgbClr val="008080"/>
                </a:solidFill>
                <a:latin typeface="Cascadia Mono" panose="020B0609020000020004" pitchFamily="49" charset="0"/>
              </a:rPr>
              <a:t>*</a:t>
            </a:r>
            <a:r>
              <a:rPr lang="en-GB" sz="1600">
                <a:solidFill>
                  <a:srgbClr val="808080"/>
                </a:solidFill>
                <a:latin typeface="Cascadia Mono" panose="020B0609020000020004" pitchFamily="49" charset="0"/>
              </a:rPr>
              <a:t>Message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70303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68227-AB6C-694A-BF92-F8F83E287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3C44-61E0-2F4D-DD43-9B758D62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journey of code at Rare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18140-1610-D752-18A1-8F40073C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7D902-E318-C3FB-CF6C-489B29BE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Visual Studio - Wikipedia">
            <a:extLst>
              <a:ext uri="{FF2B5EF4-FFF2-40B4-BE49-F238E27FC236}">
                <a16:creationId xmlns:a16="http://schemas.microsoft.com/office/drawing/2014/main" id="{D92DE6A7-D0AF-AAB8-30A7-1D0F4A110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17" y="3995934"/>
            <a:ext cx="1288068" cy="1288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C7F79-B339-6603-685C-D25318704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77" y="3928670"/>
            <a:ext cx="2247425" cy="1422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EFAC8B-A1EB-973F-8354-A1A2E3529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23" y="2479923"/>
            <a:ext cx="3758450" cy="953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4FF0E-98C7-6A83-0EDA-068066342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89" y="4144389"/>
            <a:ext cx="2998998" cy="91904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4C0FED62-F639-683F-4ADD-922F9DF2B754}"/>
              </a:ext>
            </a:extLst>
          </p:cNvPr>
          <p:cNvSpPr/>
          <p:nvPr/>
        </p:nvSpPr>
        <p:spPr>
          <a:xfrm>
            <a:off x="2349439" y="4429938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0A1D6D8-9E55-3D66-36A9-9EF0BE312551}"/>
              </a:ext>
            </a:extLst>
          </p:cNvPr>
          <p:cNvSpPr/>
          <p:nvPr/>
        </p:nvSpPr>
        <p:spPr>
          <a:xfrm rot="18899652">
            <a:off x="5267937" y="3583750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0DF5AC1-B9FD-E0B2-59D7-8E085E285A17}"/>
              </a:ext>
            </a:extLst>
          </p:cNvPr>
          <p:cNvSpPr/>
          <p:nvPr/>
        </p:nvSpPr>
        <p:spPr>
          <a:xfrm rot="2559065">
            <a:off x="5189785" y="5278281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DE3D271-AC36-9AAA-BDF5-B8B530C41EE0}"/>
              </a:ext>
            </a:extLst>
          </p:cNvPr>
          <p:cNvSpPr/>
          <p:nvPr/>
        </p:nvSpPr>
        <p:spPr>
          <a:xfrm rot="2719303">
            <a:off x="8464981" y="3569129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55E5370-66AB-0290-6054-612913A76DD2}"/>
              </a:ext>
            </a:extLst>
          </p:cNvPr>
          <p:cNvSpPr/>
          <p:nvPr/>
        </p:nvSpPr>
        <p:spPr>
          <a:xfrm rot="18973669">
            <a:off x="8464981" y="5373443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B83268-5D9D-49D7-44A4-C2F5363C5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47" y="4392495"/>
            <a:ext cx="2674297" cy="177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91BBE-9710-EB07-8E3A-A9FE607EE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347" y="4506291"/>
            <a:ext cx="644829" cy="835665"/>
          </a:xfrm>
          <a:prstGeom prst="rect">
            <a:avLst/>
          </a:prstGeom>
        </p:spPr>
      </p:pic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019C8651-507F-EBF3-BA79-C05A2AE94BF6}"/>
              </a:ext>
            </a:extLst>
          </p:cNvPr>
          <p:cNvSpPr/>
          <p:nvPr/>
        </p:nvSpPr>
        <p:spPr>
          <a:xfrm>
            <a:off x="6764906" y="3502505"/>
            <a:ext cx="426168" cy="8558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0FEA859-5A13-6F29-E25E-5EC754F702C6}"/>
              </a:ext>
            </a:extLst>
          </p:cNvPr>
          <p:cNvSpPr/>
          <p:nvPr/>
        </p:nvSpPr>
        <p:spPr>
          <a:xfrm>
            <a:off x="1218630" y="1806381"/>
            <a:ext cx="9925940" cy="732052"/>
          </a:xfrm>
          <a:prstGeom prst="rightArrow">
            <a:avLst/>
          </a:prstGeom>
          <a:gradFill>
            <a:gsLst>
              <a:gs pos="0">
                <a:srgbClr val="EE0000"/>
              </a:gs>
              <a:gs pos="100000">
                <a:srgbClr val="00B050"/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2AA61-9E7B-36A1-346B-2BE9466ECCEE}"/>
              </a:ext>
            </a:extLst>
          </p:cNvPr>
          <p:cNvSpPr txBox="1"/>
          <p:nvPr/>
        </p:nvSpPr>
        <p:spPr>
          <a:xfrm>
            <a:off x="5876087" y="1986340"/>
            <a:ext cx="155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Issue Cost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F88D6-A0F3-C5EE-A799-1DC0D9EA13C2}"/>
              </a:ext>
            </a:extLst>
          </p:cNvPr>
          <p:cNvSpPr txBox="1"/>
          <p:nvPr/>
        </p:nvSpPr>
        <p:spPr>
          <a:xfrm>
            <a:off x="1456673" y="1986340"/>
            <a:ext cx="78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Cheap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549B49-8F1A-9F4F-9AB4-EA216B202D00}"/>
              </a:ext>
            </a:extLst>
          </p:cNvPr>
          <p:cNvSpPr txBox="1"/>
          <p:nvPr/>
        </p:nvSpPr>
        <p:spPr>
          <a:xfrm>
            <a:off x="9534418" y="1986340"/>
            <a:ext cx="120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Expensive</a:t>
            </a:r>
          </a:p>
        </p:txBody>
      </p:sp>
    </p:spTree>
    <p:extLst>
      <p:ext uri="{BB962C8B-B14F-4D97-AF65-F5344CB8AC3E}">
        <p14:creationId xmlns:p14="http://schemas.microsoft.com/office/powerpoint/2010/main" val="1474382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D0383-6B2F-D770-0C92-0F5514568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A866-F21F-EF49-61B3-C12C04FB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9B412A-7D70-2A4F-E3B5-4A4D546E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9A9E6-FF88-26C6-1238-BA10A5E4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B5E51-D293-AB15-C933-F5EBB893018C}"/>
              </a:ext>
            </a:extLst>
          </p:cNvPr>
          <p:cNvSpPr txBox="1"/>
          <p:nvPr/>
        </p:nvSpPr>
        <p:spPr>
          <a:xfrm>
            <a:off x="2776163" y="2551837"/>
            <a:ext cx="66396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DoSomething()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result 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ExpensiveFunctionWithNoSideEffects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Never use result :)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040973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CB2AF-2505-7800-1C10-F25195A88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0B55-D135-7B76-23CB-62B824019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#9.4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95085-A400-E895-F926-BD02CA37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5AE24-18A7-6184-F296-9DE1410C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EB3D6-E734-FB61-36ED-6BF27401B451}"/>
              </a:ext>
            </a:extLst>
          </p:cNvPr>
          <p:cNvSpPr txBox="1"/>
          <p:nvPr/>
        </p:nvSpPr>
        <p:spPr>
          <a:xfrm>
            <a:off x="2776163" y="2551837"/>
            <a:ext cx="3470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DoSomething()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Much quicker ;)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3474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C7121-CDB6-0D5D-E598-CCB33857F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627867-B73B-C92B-BE56-ECA6A6AA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Should we fix C4189?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2E53D-316E-4C09-DF23-CC494538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A672E-C19F-97A2-F384-DDA9F895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122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12B8CCF-B9C7-E99C-4CA4-FF9709539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186558"/>
              </p:ext>
            </p:extLst>
          </p:nvPr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90133F6-286F-449A-0E23-760A2D7F4481}"/>
              </a:ext>
            </a:extLst>
          </p:cNvPr>
          <p:cNvSpPr txBox="1"/>
          <p:nvPr/>
        </p:nvSpPr>
        <p:spPr>
          <a:xfrm>
            <a:off x="4989417" y="3597169"/>
            <a:ext cx="85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C4189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6DA51E-17F1-5687-494E-00343003C713}"/>
              </a:ext>
            </a:extLst>
          </p:cNvPr>
          <p:cNvCxnSpPr>
            <a:cxnSpLocks/>
          </p:cNvCxnSpPr>
          <p:nvPr/>
        </p:nvCxnSpPr>
        <p:spPr>
          <a:xfrm flipV="1">
            <a:off x="5708650" y="2333625"/>
            <a:ext cx="3406775" cy="14509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9251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C0692-0E54-5D22-5EA3-13BAB4ED4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AEEFB-A4CB-3931-6C18-D585A137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C4189 is the final boss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88F914-E292-4973-12E4-00A45F63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30" y="261489"/>
            <a:ext cx="3537217" cy="589536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E0CA9-A89E-A0D3-1163-9488383B6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B73B5-2919-9F5A-B20F-AB621E01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 smtClean="0"/>
              <a:pPr defTabSz="914400">
                <a:spcAft>
                  <a:spcPts val="600"/>
                </a:spcAft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0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F845-5EE4-B979-4595-655E1B8F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Progress on C4189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32D37-12BC-2F4F-E8FF-B6CF2488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48ECC-3817-522B-260D-B85ABCEE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124</a:t>
            </a:fld>
            <a:endParaRPr lang="en-US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FAC529EA-6E11-AA42-A96D-74B9B46BC8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91150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Table"/>
                  </p202:designTagLst>
                </p202:designPr>
              </p:ext>
            </p:extLst>
          </p:nvPr>
        </p:nvGraphicFramePr>
        <p:xfrm>
          <a:off x="1779226" y="2100792"/>
          <a:ext cx="8694507" cy="361924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118510">
                  <a:extLst>
                    <a:ext uri="{9D8B030D-6E8A-4147-A177-3AD203B41FA5}">
                      <a16:colId xmlns:a16="http://schemas.microsoft.com/office/drawing/2014/main" val="1870214223"/>
                    </a:ext>
                  </a:extLst>
                </a:gridCol>
                <a:gridCol w="5575997">
                  <a:extLst>
                    <a:ext uri="{9D8B030D-6E8A-4147-A177-3AD203B41FA5}">
                      <a16:colId xmlns:a16="http://schemas.microsoft.com/office/drawing/2014/main" val="452698097"/>
                    </a:ext>
                  </a:extLst>
                </a:gridCol>
              </a:tblGrid>
              <a:tr h="1591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cap="all" spc="15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 marL="273265" marR="273265" marT="273265" marB="27326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200" b="1" cap="all" spc="150">
                          <a:solidFill>
                            <a:schemeClr val="tx1"/>
                          </a:solidFill>
                        </a:rPr>
                        <a:t>Number of Unique Warnings</a:t>
                      </a:r>
                    </a:p>
                  </a:txBody>
                  <a:tcPr marL="273265" marR="273265" marT="273265" marB="27326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672952"/>
                  </a:ext>
                </a:extLst>
              </a:tr>
              <a:tr h="10141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600" b="1" cap="none" spc="0">
                          <a:solidFill>
                            <a:schemeClr val="tx1"/>
                          </a:solidFill>
                        </a:rPr>
                        <a:t>Started</a:t>
                      </a:r>
                    </a:p>
                  </a:txBody>
                  <a:tcPr marL="273265" marR="273265" marT="273265" marB="2732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600" cap="none" spc="0">
                          <a:solidFill>
                            <a:schemeClr val="tx1"/>
                          </a:solidFill>
                        </a:rPr>
                        <a:t>9525</a:t>
                      </a:r>
                    </a:p>
                  </a:txBody>
                  <a:tcPr marL="273265" marR="273265" marT="273265" marB="2732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76015"/>
                  </a:ext>
                </a:extLst>
              </a:tr>
              <a:tr h="10141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600" b="1" cap="none" spc="0">
                          <a:solidFill>
                            <a:schemeClr val="tx1"/>
                          </a:solidFill>
                        </a:rPr>
                        <a:t>Currently Have</a:t>
                      </a:r>
                    </a:p>
                  </a:txBody>
                  <a:tcPr marL="273265" marR="273265" marT="273265" marB="2732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600" b="0" cap="none" spc="0">
                          <a:solidFill>
                            <a:schemeClr val="tx1"/>
                          </a:solidFill>
                        </a:rPr>
                        <a:t>4977</a:t>
                      </a:r>
                    </a:p>
                  </a:txBody>
                  <a:tcPr marL="273265" marR="273265" marT="273265" marB="2732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0504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FA63F1A-D00F-A6F5-F1B6-B1878ECB2013}"/>
              </a:ext>
            </a:extLst>
          </p:cNvPr>
          <p:cNvSpPr/>
          <p:nvPr/>
        </p:nvSpPr>
        <p:spPr>
          <a:xfrm>
            <a:off x="5048250" y="3886200"/>
            <a:ext cx="9525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AE345-626B-950A-D60E-C7F7C8E7D551}"/>
              </a:ext>
            </a:extLst>
          </p:cNvPr>
          <p:cNvSpPr/>
          <p:nvPr/>
        </p:nvSpPr>
        <p:spPr>
          <a:xfrm>
            <a:off x="5048250" y="4887807"/>
            <a:ext cx="952500" cy="638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0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CC3937-D4BF-CEEC-D575-4157021F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Wrapping 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C524C9-A5B4-9E69-43F8-ED235DE9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AD555-6F06-8F91-C977-98E291CF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97A7C-2094-FA46-68D5-F4B2B5147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637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D23945-0C5E-9428-3054-E000F231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 how hard is it?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894F6-C421-93ED-2EED-0F133127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55E65-C416-BE1B-C68B-8122B399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126</a:t>
            </a:fld>
            <a:endParaRPr lang="en-US"/>
          </a:p>
        </p:txBody>
      </p:sp>
      <p:sp>
        <p:nvSpPr>
          <p:cNvPr id="80" name="AutoShape 74">
            <a:extLst>
              <a:ext uri="{FF2B5EF4-FFF2-40B4-BE49-F238E27FC236}">
                <a16:creationId xmlns:a16="http://schemas.microsoft.com/office/drawing/2014/main" id="{C7863982-A4A9-3E22-769B-41D187707A2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44700" y="2374900"/>
            <a:ext cx="816292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" name="Rectangle 76">
            <a:extLst>
              <a:ext uri="{FF2B5EF4-FFF2-40B4-BE49-F238E27FC236}">
                <a16:creationId xmlns:a16="http://schemas.microsoft.com/office/drawing/2014/main" id="{16427A2A-CAAB-B4B2-09F1-018B73B72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400300"/>
            <a:ext cx="2709863" cy="371475"/>
          </a:xfrm>
          <a:prstGeom prst="rect">
            <a:avLst/>
          </a:prstGeom>
          <a:solidFill>
            <a:srgbClr val="E483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Rectangle 77">
            <a:extLst>
              <a:ext uri="{FF2B5EF4-FFF2-40B4-BE49-F238E27FC236}">
                <a16:creationId xmlns:a16="http://schemas.microsoft.com/office/drawing/2014/main" id="{FCA2A3FA-977C-370E-276C-9DFC73F08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2400300"/>
            <a:ext cx="2711450" cy="371475"/>
          </a:xfrm>
          <a:prstGeom prst="rect">
            <a:avLst/>
          </a:prstGeom>
          <a:solidFill>
            <a:srgbClr val="E483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Rectangle 78">
            <a:extLst>
              <a:ext uri="{FF2B5EF4-FFF2-40B4-BE49-F238E27FC236}">
                <a16:creationId xmlns:a16="http://schemas.microsoft.com/office/drawing/2014/main" id="{568F393A-1DED-0477-40A1-911536E8A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2400300"/>
            <a:ext cx="2709863" cy="371475"/>
          </a:xfrm>
          <a:prstGeom prst="rect">
            <a:avLst/>
          </a:prstGeom>
          <a:solidFill>
            <a:srgbClr val="E483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Rectangle 79">
            <a:extLst>
              <a:ext uri="{FF2B5EF4-FFF2-40B4-BE49-F238E27FC236}">
                <a16:creationId xmlns:a16="http://schemas.microsoft.com/office/drawing/2014/main" id="{04CFBA2C-6B58-06BC-5FFA-C1238E90E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771775"/>
            <a:ext cx="2709863" cy="369888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Rectangle 80">
            <a:extLst>
              <a:ext uri="{FF2B5EF4-FFF2-40B4-BE49-F238E27FC236}">
                <a16:creationId xmlns:a16="http://schemas.microsoft.com/office/drawing/2014/main" id="{2D271AC3-6D07-8642-6BA7-EC65ACA12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2771775"/>
            <a:ext cx="2711450" cy="369888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Rectangle 81">
            <a:extLst>
              <a:ext uri="{FF2B5EF4-FFF2-40B4-BE49-F238E27FC236}">
                <a16:creationId xmlns:a16="http://schemas.microsoft.com/office/drawing/2014/main" id="{BD39E07A-E6AD-3889-FE85-66471CD5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2771775"/>
            <a:ext cx="2709863" cy="369888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Rectangle 82">
            <a:extLst>
              <a:ext uri="{FF2B5EF4-FFF2-40B4-BE49-F238E27FC236}">
                <a16:creationId xmlns:a16="http://schemas.microsoft.com/office/drawing/2014/main" id="{D54EDEDE-6DB7-7173-1424-241624F4A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3141663"/>
            <a:ext cx="2709863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Rectangle 83">
            <a:extLst>
              <a:ext uri="{FF2B5EF4-FFF2-40B4-BE49-F238E27FC236}">
                <a16:creationId xmlns:a16="http://schemas.microsoft.com/office/drawing/2014/main" id="{547AB220-883D-E408-DBD5-1E15813A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3141663"/>
            <a:ext cx="2711450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Rectangle 84">
            <a:extLst>
              <a:ext uri="{FF2B5EF4-FFF2-40B4-BE49-F238E27FC236}">
                <a16:creationId xmlns:a16="http://schemas.microsoft.com/office/drawing/2014/main" id="{FC31E8D4-A57C-F666-985B-305BEACE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3141663"/>
            <a:ext cx="2709863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Rectangle 85">
            <a:extLst>
              <a:ext uri="{FF2B5EF4-FFF2-40B4-BE49-F238E27FC236}">
                <a16:creationId xmlns:a16="http://schemas.microsoft.com/office/drawing/2014/main" id="{5D612796-EC3D-7F3C-35C8-FDDE32358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3513138"/>
            <a:ext cx="2709863" cy="371475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Rectangle 86">
            <a:extLst>
              <a:ext uri="{FF2B5EF4-FFF2-40B4-BE49-F238E27FC236}">
                <a16:creationId xmlns:a16="http://schemas.microsoft.com/office/drawing/2014/main" id="{170E4AD1-5133-BB09-C4BA-671634A5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3513138"/>
            <a:ext cx="2711450" cy="371475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Rectangle 87">
            <a:extLst>
              <a:ext uri="{FF2B5EF4-FFF2-40B4-BE49-F238E27FC236}">
                <a16:creationId xmlns:a16="http://schemas.microsoft.com/office/drawing/2014/main" id="{0DA9BBEA-AFE9-3E45-C34F-FC957FD27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3513138"/>
            <a:ext cx="2709863" cy="371475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Rectangle 88">
            <a:extLst>
              <a:ext uri="{FF2B5EF4-FFF2-40B4-BE49-F238E27FC236}">
                <a16:creationId xmlns:a16="http://schemas.microsoft.com/office/drawing/2014/main" id="{46E83D73-7215-CC26-DF72-8F2A2CDC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3884613"/>
            <a:ext cx="2709863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Rectangle 89">
            <a:extLst>
              <a:ext uri="{FF2B5EF4-FFF2-40B4-BE49-F238E27FC236}">
                <a16:creationId xmlns:a16="http://schemas.microsoft.com/office/drawing/2014/main" id="{4C41D869-6840-A1C2-C747-1FF94E6A7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3884613"/>
            <a:ext cx="2711450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Rectangle 90">
            <a:extLst>
              <a:ext uri="{FF2B5EF4-FFF2-40B4-BE49-F238E27FC236}">
                <a16:creationId xmlns:a16="http://schemas.microsoft.com/office/drawing/2014/main" id="{C198F41A-2734-3D45-F01C-E85247F6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3884613"/>
            <a:ext cx="2709863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Rectangle 91">
            <a:extLst>
              <a:ext uri="{FF2B5EF4-FFF2-40B4-BE49-F238E27FC236}">
                <a16:creationId xmlns:a16="http://schemas.microsoft.com/office/drawing/2014/main" id="{AFBB87F4-DB1C-9636-B490-717F6C9D8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256088"/>
            <a:ext cx="2709863" cy="369888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Rectangle 92">
            <a:extLst>
              <a:ext uri="{FF2B5EF4-FFF2-40B4-BE49-F238E27FC236}">
                <a16:creationId xmlns:a16="http://schemas.microsoft.com/office/drawing/2014/main" id="{3DC5C5B0-7DE1-70DC-36C2-7C141E5B8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4256088"/>
            <a:ext cx="2711450" cy="369888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8" name="Rectangle 93">
            <a:extLst>
              <a:ext uri="{FF2B5EF4-FFF2-40B4-BE49-F238E27FC236}">
                <a16:creationId xmlns:a16="http://schemas.microsoft.com/office/drawing/2014/main" id="{3B80FF09-3D98-95E8-4D44-2C3A919CF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4256088"/>
            <a:ext cx="2709863" cy="371475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9" name="Rectangle 94">
            <a:extLst>
              <a:ext uri="{FF2B5EF4-FFF2-40B4-BE49-F238E27FC236}">
                <a16:creationId xmlns:a16="http://schemas.microsoft.com/office/drawing/2014/main" id="{927ED374-52CE-0189-18FD-8B3202E05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625975"/>
            <a:ext cx="2709863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0" name="Rectangle 95">
            <a:extLst>
              <a:ext uri="{FF2B5EF4-FFF2-40B4-BE49-F238E27FC236}">
                <a16:creationId xmlns:a16="http://schemas.microsoft.com/office/drawing/2014/main" id="{E4F58126-4336-AB3E-047A-D6D5933B0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4625975"/>
            <a:ext cx="2711450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Rectangle 96">
            <a:extLst>
              <a:ext uri="{FF2B5EF4-FFF2-40B4-BE49-F238E27FC236}">
                <a16:creationId xmlns:a16="http://schemas.microsoft.com/office/drawing/2014/main" id="{D61B3F5D-9158-843D-38BD-69259FA7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4627563"/>
            <a:ext cx="2709863" cy="369888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Rectangle 97">
            <a:extLst>
              <a:ext uri="{FF2B5EF4-FFF2-40B4-BE49-F238E27FC236}">
                <a16:creationId xmlns:a16="http://schemas.microsoft.com/office/drawing/2014/main" id="{EF55BA2E-1919-D7EA-DD50-657C522B3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997450"/>
            <a:ext cx="2709863" cy="371475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Rectangle 98">
            <a:extLst>
              <a:ext uri="{FF2B5EF4-FFF2-40B4-BE49-F238E27FC236}">
                <a16:creationId xmlns:a16="http://schemas.microsoft.com/office/drawing/2014/main" id="{2850EE4E-4EC4-ADB5-9466-79A09674C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4997450"/>
            <a:ext cx="2711450" cy="371475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" name="Rectangle 99">
            <a:extLst>
              <a:ext uri="{FF2B5EF4-FFF2-40B4-BE49-F238E27FC236}">
                <a16:creationId xmlns:a16="http://schemas.microsoft.com/office/drawing/2014/main" id="{290A26A2-5950-8F7E-962D-CE4D63C25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4997450"/>
            <a:ext cx="2709863" cy="371475"/>
          </a:xfrm>
          <a:prstGeom prst="rect">
            <a:avLst/>
          </a:prstGeom>
          <a:solidFill>
            <a:srgbClr val="F5D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" name="Rectangle 100">
            <a:extLst>
              <a:ext uri="{FF2B5EF4-FFF2-40B4-BE49-F238E27FC236}">
                <a16:creationId xmlns:a16="http://schemas.microsoft.com/office/drawing/2014/main" id="{C7F998F0-B6CD-A0E2-53E3-4E3726D24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5368925"/>
            <a:ext cx="2709863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6" name="Rectangle 101">
            <a:extLst>
              <a:ext uri="{FF2B5EF4-FFF2-40B4-BE49-F238E27FC236}">
                <a16:creationId xmlns:a16="http://schemas.microsoft.com/office/drawing/2014/main" id="{DF0444C1-8071-1794-A84F-65E8DD3A3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5368925"/>
            <a:ext cx="2711450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Rectangle 102">
            <a:extLst>
              <a:ext uri="{FF2B5EF4-FFF2-40B4-BE49-F238E27FC236}">
                <a16:creationId xmlns:a16="http://schemas.microsoft.com/office/drawing/2014/main" id="{9DED2723-52DC-CEC0-7D21-0DF32C987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63" y="5368925"/>
            <a:ext cx="2709863" cy="371475"/>
          </a:xfrm>
          <a:prstGeom prst="rect">
            <a:avLst/>
          </a:prstGeom>
          <a:solidFill>
            <a:srgbClr val="FAED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Line 103">
            <a:extLst>
              <a:ext uri="{FF2B5EF4-FFF2-40B4-BE49-F238E27FC236}">
                <a16:creationId xmlns:a16="http://schemas.microsoft.com/office/drawing/2014/main" id="{57CC53F0-6DD6-A76B-B609-68CA39BEA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0913" y="2393950"/>
            <a:ext cx="0" cy="3352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Line 104">
            <a:extLst>
              <a:ext uri="{FF2B5EF4-FFF2-40B4-BE49-F238E27FC236}">
                <a16:creationId xmlns:a16="http://schemas.microsoft.com/office/drawing/2014/main" id="{A445884B-BDEB-5D8F-C12C-11E1930B5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2363" y="2393950"/>
            <a:ext cx="0" cy="3352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Line 105">
            <a:extLst>
              <a:ext uri="{FF2B5EF4-FFF2-40B4-BE49-F238E27FC236}">
                <a16:creationId xmlns:a16="http://schemas.microsoft.com/office/drawing/2014/main" id="{A7B5E773-2F2D-034A-F942-E61B7660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2771775"/>
            <a:ext cx="8143875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Line 106">
            <a:extLst>
              <a:ext uri="{FF2B5EF4-FFF2-40B4-BE49-F238E27FC236}">
                <a16:creationId xmlns:a16="http://schemas.microsoft.com/office/drawing/2014/main" id="{B8350F72-436F-5B26-CCCD-85CE4AA7C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3141663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Line 107">
            <a:extLst>
              <a:ext uri="{FF2B5EF4-FFF2-40B4-BE49-F238E27FC236}">
                <a16:creationId xmlns:a16="http://schemas.microsoft.com/office/drawing/2014/main" id="{562EF330-41DB-FAC6-045C-F389FF540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3513138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Line 108">
            <a:extLst>
              <a:ext uri="{FF2B5EF4-FFF2-40B4-BE49-F238E27FC236}">
                <a16:creationId xmlns:a16="http://schemas.microsoft.com/office/drawing/2014/main" id="{EDE194AD-3467-6F24-5846-01FE489DA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3884613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Line 109">
            <a:extLst>
              <a:ext uri="{FF2B5EF4-FFF2-40B4-BE49-F238E27FC236}">
                <a16:creationId xmlns:a16="http://schemas.microsoft.com/office/drawing/2014/main" id="{26BE0300-D3CC-ED53-3FD9-EE88D0661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4256088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Line 110">
            <a:extLst>
              <a:ext uri="{FF2B5EF4-FFF2-40B4-BE49-F238E27FC236}">
                <a16:creationId xmlns:a16="http://schemas.microsoft.com/office/drawing/2014/main" id="{106016AB-42ED-2FBF-FDE3-56A467383E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4627563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Line 111">
            <a:extLst>
              <a:ext uri="{FF2B5EF4-FFF2-40B4-BE49-F238E27FC236}">
                <a16:creationId xmlns:a16="http://schemas.microsoft.com/office/drawing/2014/main" id="{C0716D89-1CF9-C075-4138-C7BC4FF98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4997450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Line 112">
            <a:extLst>
              <a:ext uri="{FF2B5EF4-FFF2-40B4-BE49-F238E27FC236}">
                <a16:creationId xmlns:a16="http://schemas.microsoft.com/office/drawing/2014/main" id="{2D5EB6EB-C548-FDD9-5297-037F76376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5368925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Line 113">
            <a:extLst>
              <a:ext uri="{FF2B5EF4-FFF2-40B4-BE49-F238E27FC236}">
                <a16:creationId xmlns:a16="http://schemas.microsoft.com/office/drawing/2014/main" id="{E835CE1A-C211-DEAA-F54F-0397D4F70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2393950"/>
            <a:ext cx="0" cy="3352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Line 114">
            <a:extLst>
              <a:ext uri="{FF2B5EF4-FFF2-40B4-BE49-F238E27FC236}">
                <a16:creationId xmlns:a16="http://schemas.microsoft.com/office/drawing/2014/main" id="{92694391-673C-4A36-D53F-F1BD1E7BF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82225" y="2393950"/>
            <a:ext cx="0" cy="33528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Line 115">
            <a:extLst>
              <a:ext uri="{FF2B5EF4-FFF2-40B4-BE49-F238E27FC236}">
                <a16:creationId xmlns:a16="http://schemas.microsoft.com/office/drawing/2014/main" id="{D0FA1072-B5D8-441E-4C1E-A9E8C67C8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2400300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1" name="Line 116">
            <a:extLst>
              <a:ext uri="{FF2B5EF4-FFF2-40B4-BE49-F238E27FC236}">
                <a16:creationId xmlns:a16="http://schemas.microsoft.com/office/drawing/2014/main" id="{260F01AA-5FF2-7BEA-7C82-4A67800DB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700" y="5740400"/>
            <a:ext cx="81438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Rectangle 117">
            <a:extLst>
              <a:ext uri="{FF2B5EF4-FFF2-40B4-BE49-F238E27FC236}">
                <a16:creationId xmlns:a16="http://schemas.microsoft.com/office/drawing/2014/main" id="{F63DC115-1995-0FA1-C256-86C7721E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8575" y="2443163"/>
            <a:ext cx="2492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Number of Reviewed CLs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118">
            <a:extLst>
              <a:ext uri="{FF2B5EF4-FFF2-40B4-BE49-F238E27FC236}">
                <a16:creationId xmlns:a16="http://schemas.microsoft.com/office/drawing/2014/main" id="{56BBD8E3-D20F-1389-1EFF-F856FA78C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2443163"/>
            <a:ext cx="1614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Number of diffs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119">
            <a:extLst>
              <a:ext uri="{FF2B5EF4-FFF2-40B4-BE49-F238E27FC236}">
                <a16:creationId xmlns:a16="http://schemas.microsoft.com/office/drawing/2014/main" id="{4FB406FE-744E-FD5B-DE51-D8B91B90D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613" y="2443163"/>
            <a:ext cx="1203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Deliverable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120">
            <a:extLst>
              <a:ext uri="{FF2B5EF4-FFF2-40B4-BE49-F238E27FC236}">
                <a16:creationId xmlns:a16="http://schemas.microsoft.com/office/drawing/2014/main" id="{9F42ADF4-ACD9-713A-B4F4-2BA814878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7763" y="2811463"/>
            <a:ext cx="2349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121">
            <a:extLst>
              <a:ext uri="{FF2B5EF4-FFF2-40B4-BE49-F238E27FC236}">
                <a16:creationId xmlns:a16="http://schemas.microsoft.com/office/drawing/2014/main" id="{BB30A605-5F15-A253-4472-A32E30507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2811463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105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122">
            <a:extLst>
              <a:ext uri="{FF2B5EF4-FFF2-40B4-BE49-F238E27FC236}">
                <a16:creationId xmlns:a16="http://schemas.microsoft.com/office/drawing/2014/main" id="{32668F2E-8FB6-DE1D-48F5-3D302D98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3" y="2811463"/>
            <a:ext cx="12811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/WX (Editor)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123">
            <a:extLst>
              <a:ext uri="{FF2B5EF4-FFF2-40B4-BE49-F238E27FC236}">
                <a16:creationId xmlns:a16="http://schemas.microsoft.com/office/drawing/2014/main" id="{CFB38398-F7FA-A16C-A7C2-9C4DDEC79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7763" y="3182938"/>
            <a:ext cx="234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124">
            <a:extLst>
              <a:ext uri="{FF2B5EF4-FFF2-40B4-BE49-F238E27FC236}">
                <a16:creationId xmlns:a16="http://schemas.microsoft.com/office/drawing/2014/main" id="{0F225401-CD43-B5D2-ADB5-566624E36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182938"/>
            <a:ext cx="234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125">
            <a:extLst>
              <a:ext uri="{FF2B5EF4-FFF2-40B4-BE49-F238E27FC236}">
                <a16:creationId xmlns:a16="http://schemas.microsoft.com/office/drawing/2014/main" id="{ABAF0CFE-4980-DDA4-DA34-E349BCA64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3182938"/>
            <a:ext cx="1317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/WX (Server)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126">
            <a:extLst>
              <a:ext uri="{FF2B5EF4-FFF2-40B4-BE49-F238E27FC236}">
                <a16:creationId xmlns:a16="http://schemas.microsoft.com/office/drawing/2014/main" id="{1368E55A-1CD3-1CDB-108B-50A9140B4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7763" y="3556000"/>
            <a:ext cx="234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127">
            <a:extLst>
              <a:ext uri="{FF2B5EF4-FFF2-40B4-BE49-F238E27FC236}">
                <a16:creationId xmlns:a16="http://schemas.microsoft.com/office/drawing/2014/main" id="{986C3118-A056-661F-EB18-11CC6952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556000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128">
            <a:extLst>
              <a:ext uri="{FF2B5EF4-FFF2-40B4-BE49-F238E27FC236}">
                <a16:creationId xmlns:a16="http://schemas.microsoft.com/office/drawing/2014/main" id="{7F841CF9-D100-5B5E-4749-59EA3F0F0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3556000"/>
            <a:ext cx="1385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Enable C4121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129">
            <a:extLst>
              <a:ext uri="{FF2B5EF4-FFF2-40B4-BE49-F238E27FC236}">
                <a16:creationId xmlns:a16="http://schemas.microsoft.com/office/drawing/2014/main" id="{72CDEA39-874F-CB30-C558-7F22C6EF4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613" y="3927475"/>
            <a:ext cx="35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Rectangle 130">
            <a:extLst>
              <a:ext uri="{FF2B5EF4-FFF2-40B4-BE49-F238E27FC236}">
                <a16:creationId xmlns:a16="http://schemas.microsoft.com/office/drawing/2014/main" id="{CFBF77E8-3948-2124-5360-413368F3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3927475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80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Rectangle 131">
            <a:extLst>
              <a:ext uri="{FF2B5EF4-FFF2-40B4-BE49-F238E27FC236}">
                <a16:creationId xmlns:a16="http://schemas.microsoft.com/office/drawing/2014/main" id="{B1D86D6E-EBD5-57EA-2E97-A6844CBB5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3927475"/>
            <a:ext cx="1385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Enable C4505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Rectangle 132">
            <a:extLst>
              <a:ext uri="{FF2B5EF4-FFF2-40B4-BE49-F238E27FC236}">
                <a16:creationId xmlns:a16="http://schemas.microsoft.com/office/drawing/2014/main" id="{E210FAA4-13C4-A0B9-52AF-522310A72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613" y="4295775"/>
            <a:ext cx="35083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8" name="Rectangle 133">
            <a:extLst>
              <a:ext uri="{FF2B5EF4-FFF2-40B4-BE49-F238E27FC236}">
                <a16:creationId xmlns:a16="http://schemas.microsoft.com/office/drawing/2014/main" id="{23A57375-EDDC-3631-B416-99684A05D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4295775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134">
            <a:extLst>
              <a:ext uri="{FF2B5EF4-FFF2-40B4-BE49-F238E27FC236}">
                <a16:creationId xmlns:a16="http://schemas.microsoft.com/office/drawing/2014/main" id="{6B681187-C784-9638-10A0-5568CE1AC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4295775"/>
            <a:ext cx="1385888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Enable C4265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0" name="Rectangle 135">
            <a:extLst>
              <a:ext uri="{FF2B5EF4-FFF2-40B4-BE49-F238E27FC236}">
                <a16:creationId xmlns:a16="http://schemas.microsoft.com/office/drawing/2014/main" id="{099F3CFA-E094-D5C9-ED40-13E0EAC7B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7763" y="4667250"/>
            <a:ext cx="234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Rectangle 136">
            <a:extLst>
              <a:ext uri="{FF2B5EF4-FFF2-40B4-BE49-F238E27FC236}">
                <a16:creationId xmlns:a16="http://schemas.microsoft.com/office/drawing/2014/main" id="{598EFC3A-229E-22A8-32A2-23068BB7B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4667250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2" name="Rectangle 137">
            <a:extLst>
              <a:ext uri="{FF2B5EF4-FFF2-40B4-BE49-F238E27FC236}">
                <a16:creationId xmlns:a16="http://schemas.microsoft.com/office/drawing/2014/main" id="{99C2F110-F39D-68DE-DC9F-AD29B700F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4667250"/>
            <a:ext cx="1385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Enable C4373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Rectangle 138">
            <a:extLst>
              <a:ext uri="{FF2B5EF4-FFF2-40B4-BE49-F238E27FC236}">
                <a16:creationId xmlns:a16="http://schemas.microsoft.com/office/drawing/2014/main" id="{293388DD-B11B-28BB-0580-A7FCFBBEA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7763" y="5040313"/>
            <a:ext cx="234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4" name="Rectangle 139">
            <a:extLst>
              <a:ext uri="{FF2B5EF4-FFF2-40B4-BE49-F238E27FC236}">
                <a16:creationId xmlns:a16="http://schemas.microsoft.com/office/drawing/2014/main" id="{B8D1C115-A12A-C87F-5FE2-2FC1AFAEF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5040313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11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5" name="Rectangle 140">
            <a:extLst>
              <a:ext uri="{FF2B5EF4-FFF2-40B4-BE49-F238E27FC236}">
                <a16:creationId xmlns:a16="http://schemas.microsoft.com/office/drawing/2014/main" id="{8738DA17-896E-976B-DFB1-FAA7B558B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5040313"/>
            <a:ext cx="1385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Enable C4180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6" name="Rectangle 141">
            <a:extLst>
              <a:ext uri="{FF2B5EF4-FFF2-40B4-BE49-F238E27FC236}">
                <a16:creationId xmlns:a16="http://schemas.microsoft.com/office/drawing/2014/main" id="{880473CE-9B80-F352-30C0-CF6F71386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7763" y="5411788"/>
            <a:ext cx="234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7" name="Rectangle 142">
            <a:extLst>
              <a:ext uri="{FF2B5EF4-FFF2-40B4-BE49-F238E27FC236}">
                <a16:creationId xmlns:a16="http://schemas.microsoft.com/office/drawing/2014/main" id="{E8ABEFE1-69FC-60A8-00CB-03E7480C2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5411788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8" name="Rectangle 143">
            <a:extLst>
              <a:ext uri="{FF2B5EF4-FFF2-40B4-BE49-F238E27FC236}">
                <a16:creationId xmlns:a16="http://schemas.microsoft.com/office/drawing/2014/main" id="{0679CB63-3D6B-F40A-2F9B-16361B171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5411788"/>
            <a:ext cx="1385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Enable C4091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3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578B83-D0C8-1C90-105B-BB4C2AC6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Warnings are USEFUL…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8F220F-B9F8-68FB-10C1-41453B002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They find bugs</a:t>
            </a:r>
          </a:p>
          <a:p>
            <a:endParaRPr lang="en-GB" sz="2400"/>
          </a:p>
          <a:p>
            <a:r>
              <a:rPr lang="en-GB" sz="2400"/>
              <a:t>They find unnecessary code</a:t>
            </a:r>
          </a:p>
          <a:p>
            <a:endParaRPr lang="en-GB" sz="2400"/>
          </a:p>
          <a:p>
            <a:r>
              <a:rPr lang="en-GB" sz="2400"/>
              <a:t>They find performance issues</a:t>
            </a:r>
          </a:p>
          <a:p>
            <a:endParaRPr lang="en-GB" sz="2400"/>
          </a:p>
          <a:p>
            <a:r>
              <a:rPr lang="en-GB" sz="2400"/>
              <a:t>They make code reviews easier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5D82F-4D36-D9BD-3B5F-D9EC987D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391DA-C555-042B-DBF1-8647422C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CF0C6-5263-3883-1E8E-C61C9E827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D130F5-DCDE-3E36-9466-B0E55A48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 but…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3194FD-3E4A-8C29-F8A8-DAB5E1E95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Some can be more hassle than they are worth</a:t>
            </a:r>
          </a:p>
          <a:p>
            <a:endParaRPr lang="en-GB" sz="2400"/>
          </a:p>
          <a:p>
            <a:r>
              <a:rPr lang="en-GB" sz="2400"/>
              <a:t>Usefulness is usually proportional to the number of issues</a:t>
            </a:r>
          </a:p>
          <a:p>
            <a:endParaRPr lang="en-GB" sz="2400"/>
          </a:p>
          <a:p>
            <a:r>
              <a:rPr lang="en-GB" sz="2400"/>
              <a:t>Number of issues is likely related to the size of your project</a:t>
            </a:r>
          </a:p>
          <a:p>
            <a:endParaRPr lang="en-GB" sz="2400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A382D-5827-4E8E-0C16-D9A527F3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BD28C-C426-D8C0-F499-28E6E71E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8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82C9-64F4-9A79-1D5D-304ABF1E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call to action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46186E-C38E-C3B6-F1A9-6C8C7D6FB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0421" y="1857375"/>
            <a:ext cx="5491158" cy="435431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CC52C-ABAF-F736-436B-1AEFC9DA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6C14D-C850-3813-9EDE-C4C38E49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0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041-02C0-D070-3446-A66BAFF48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warnings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7135-D4B2-E933-F490-D104FCED0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852498"/>
            <a:ext cx="7095375" cy="1719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/>
              <a:t>“Warnings are diagnostic messages that report constructions that are not inherently erroneous but that are risky or suggest there may have been an error.” – GCC docs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6C89B-4169-7F1F-6F89-9EE315E7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86F5E-BA86-8F0C-23A9-D29F1695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DC18C-15A2-0F1A-56E8-0E2BF9E1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432" y="2396109"/>
            <a:ext cx="2927248" cy="29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0D2DA-33FE-4F9B-9A83-5519335F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4937-B512-EC03-9337-858B1536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C95BB5-53C8-D216-6841-B8A07DA7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CB6C5-33FC-1892-30CB-7F81DAF2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88D3A-0244-B1B9-F91C-1F28505B9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7279" y="1971463"/>
            <a:ext cx="3123646" cy="4164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303C5-E24A-5641-281E-F9C147586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58" y="2176941"/>
            <a:ext cx="4923502" cy="3627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48774-5182-A7BF-6D17-0CA69FF1A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777" y="2476072"/>
            <a:ext cx="3328096" cy="33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50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4381-3F07-353A-CFC7-473287EC0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C9AE-8079-37D9-BB8E-A3E669D8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 where does /W4 come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BB3BB-6B80-CAE1-6044-2919C610E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651979"/>
            <a:ext cx="5392010" cy="2706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/>
              <a:t>“Use every available and reasonable set of warning options…”</a:t>
            </a:r>
          </a:p>
          <a:p>
            <a:pPr marL="0" indent="0">
              <a:buNone/>
            </a:pPr>
            <a:endParaRPr lang="en-GB" sz="2800"/>
          </a:p>
          <a:p>
            <a:pPr marL="0" indent="0">
              <a:buNone/>
            </a:pPr>
            <a:r>
              <a:rPr lang="en-GB" sz="2800"/>
              <a:t> “…/W4 = All reasonable warnings” – Jason Turner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BA213-E5FE-F3D7-7FD1-FB2DC808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188F7-4228-D7F5-7C6C-894C80E7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F5DCA-E4EE-6C5F-4C61-C43CB90C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600" y="2303837"/>
            <a:ext cx="3402883" cy="3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86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438C-DB7C-2B9C-CED3-0B5E0981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 the GCC/Clang users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6C838-DD57-316E-9F54-0DBEC82C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6D407-7633-571A-B874-C5B45F43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47790-A34F-31D2-72C2-CA698A1F3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250927"/>
            <a:ext cx="9998242" cy="32604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AB61B7-B92D-2E7E-36C1-7FDAE84E9A3B}"/>
              </a:ext>
            </a:extLst>
          </p:cNvPr>
          <p:cNvSpPr/>
          <p:nvPr/>
        </p:nvSpPr>
        <p:spPr>
          <a:xfrm>
            <a:off x="1141396" y="3881136"/>
            <a:ext cx="8862382" cy="394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65B101-2E79-E624-77A4-50E1424BBF56}"/>
              </a:ext>
            </a:extLst>
          </p:cNvPr>
          <p:cNvSpPr/>
          <p:nvPr/>
        </p:nvSpPr>
        <p:spPr>
          <a:xfrm>
            <a:off x="1141396" y="5068252"/>
            <a:ext cx="8862382" cy="394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F86E1-2FAE-0051-4044-0F7657E86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5F0C-1E74-9F9C-E76D-5C3FE203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And why /WX?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9C41F-7987-08C5-BDB6-A2F7BC883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2F7F5-400C-D0DF-0B93-14C88A1F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 descr="No photo description available.">
            <a:extLst>
              <a:ext uri="{FF2B5EF4-FFF2-40B4-BE49-F238E27FC236}">
                <a16:creationId xmlns:a16="http://schemas.microsoft.com/office/drawing/2014/main" id="{456ADEB5-3CDB-4AEA-2B8D-8394F7A6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64"/>
          <a:stretch>
            <a:fillRect/>
          </a:stretch>
        </p:blipFill>
        <p:spPr>
          <a:xfrm>
            <a:off x="3187609" y="1939111"/>
            <a:ext cx="5816782" cy="40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C95F89-4AFC-9BA5-3B35-0E2B45B0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/W4 /WX shifts the load on to the compiler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4D3B8-CCCF-7A7E-A066-A1180CC9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DB0CC-2323-538C-2121-84A2B357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7139B-5404-03B3-B2AB-093113F7C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90" y="1843253"/>
            <a:ext cx="7730211" cy="4370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56A69-DC31-2549-E666-1AC70B1E1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01" y="2743199"/>
            <a:ext cx="2765021" cy="27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7552D-D93E-0C6B-AB63-882A3D1C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653E2-FC8A-B94D-0EAB-9061FA01D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warning levels are good practice…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FB902-5D1F-7368-57DC-FFCE1CD7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C3F3B-773C-E54B-22CE-5DE5B6B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682A6-0369-810C-DC9A-D474AF77B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80" y="2122992"/>
            <a:ext cx="6862482" cy="3886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54C156-EE89-B37F-080B-C807A3A71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087" y="2565776"/>
            <a:ext cx="3065593" cy="306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DA713-707F-8113-79CB-E78EE788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 but can be tricky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158A2-36AB-DA5F-4E7A-5916944D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3B296-28D8-9457-6880-58173008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73DF2D-52B1-4976-4E0D-E9DA45DC9CBC}"/>
              </a:ext>
            </a:extLst>
          </p:cNvPr>
          <p:cNvSpPr txBox="1"/>
          <p:nvPr/>
        </p:nvSpPr>
        <p:spPr>
          <a:xfrm>
            <a:off x="1097280" y="264637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/>
              <a:t>“Start with very strict warning settings from the beginning. </a:t>
            </a:r>
            <a:r>
              <a:rPr lang="en-GB" sz="2800" b="1"/>
              <a:t>Trying to raise the warning level after the project is underway can be painful</a:t>
            </a:r>
            <a:r>
              <a:rPr lang="en-GB" sz="2800"/>
              <a:t>” – Jason Turner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507751-8BE8-22C8-FB95-294B9481C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2031176"/>
            <a:ext cx="4134792" cy="41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1CBEE-3221-0B38-7A25-7B383A3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9BA6-6965-52C0-3C19-8F809718C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090" y="1845734"/>
            <a:ext cx="6699590" cy="1549996"/>
          </a:xfrm>
        </p:spPr>
        <p:txBody>
          <a:bodyPr/>
          <a:lstStyle/>
          <a:p>
            <a:r>
              <a:rPr lang="en-GB"/>
              <a:t>Senior Software Engineer at Rare Ltd</a:t>
            </a:r>
          </a:p>
          <a:p>
            <a:r>
              <a:rPr lang="en-GB"/>
              <a:t>Started as an intern in 2015</a:t>
            </a:r>
          </a:p>
          <a:p>
            <a:r>
              <a:rPr lang="en-GB"/>
              <a:t>Work on the rendering and engine teams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39A0D-88EE-2BAB-C302-DA67FD3D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3A6DB-FA9C-BA25-ADBB-676B87EA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872D9-61B6-B9EA-440B-10F906D6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7279" y="1971463"/>
            <a:ext cx="3123646" cy="4164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B0CD0-0167-C5A6-5CFB-2AA7675B0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656" y="3504104"/>
            <a:ext cx="3123648" cy="2301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23E72F-3720-702C-192F-79BFA902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35" y="3395730"/>
            <a:ext cx="2408438" cy="240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20F0-25B4-4862-1F46-EAC2A518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Sea of Thieves’ code base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DCA48-0EEC-4BF3-50D5-5B4B918D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4D554-AC5A-A0E8-E791-BB932504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C905F9-B03E-EF48-89B0-A0D6F0674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02911"/>
              </p:ext>
            </p:extLst>
          </p:nvPr>
        </p:nvGraphicFramePr>
        <p:xfrm>
          <a:off x="2792775" y="2271211"/>
          <a:ext cx="6606450" cy="340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150">
                  <a:extLst>
                    <a:ext uri="{9D8B030D-6E8A-4147-A177-3AD203B41FA5}">
                      <a16:colId xmlns:a16="http://schemas.microsoft.com/office/drawing/2014/main" val="3146654968"/>
                    </a:ext>
                  </a:extLst>
                </a:gridCol>
                <a:gridCol w="2202150">
                  <a:extLst>
                    <a:ext uri="{9D8B030D-6E8A-4147-A177-3AD203B41FA5}">
                      <a16:colId xmlns:a16="http://schemas.microsoft.com/office/drawing/2014/main" val="878279159"/>
                    </a:ext>
                  </a:extLst>
                </a:gridCol>
                <a:gridCol w="2202150">
                  <a:extLst>
                    <a:ext uri="{9D8B030D-6E8A-4147-A177-3AD203B41FA5}">
                      <a16:colId xmlns:a16="http://schemas.microsoft.com/office/drawing/2014/main" val="4271366805"/>
                    </a:ext>
                  </a:extLst>
                </a:gridCol>
              </a:tblGrid>
              <a:tr h="113375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Sea of Thieves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384360"/>
                  </a:ext>
                </a:extLst>
              </a:tr>
              <a:tr h="1133758">
                <a:tc>
                  <a:txBody>
                    <a:bodyPr/>
                    <a:lstStyle/>
                    <a:p>
                      <a:r>
                        <a:rPr lang="en-GB"/>
                        <a:t>Number of C++ files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281566"/>
                  </a:ext>
                </a:extLst>
              </a:tr>
              <a:tr h="1133758">
                <a:tc>
                  <a:txBody>
                    <a:bodyPr/>
                    <a:lstStyle/>
                    <a:p>
                      <a:r>
                        <a:rPr lang="en-GB"/>
                        <a:t>Lines of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0845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68DE9B2-F756-0348-74BC-A5EFA5BFEC95}"/>
              </a:ext>
            </a:extLst>
          </p:cNvPr>
          <p:cNvSpPr txBox="1"/>
          <p:nvPr/>
        </p:nvSpPr>
        <p:spPr>
          <a:xfrm>
            <a:off x="5491143" y="4798073"/>
            <a:ext cx="119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3,251,088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8772E-AE39-5783-2828-730B91059F3C}"/>
              </a:ext>
            </a:extLst>
          </p:cNvPr>
          <p:cNvSpPr txBox="1"/>
          <p:nvPr/>
        </p:nvSpPr>
        <p:spPr>
          <a:xfrm>
            <a:off x="7883644" y="3787182"/>
            <a:ext cx="1016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19,580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E2FD5-E4E7-F847-8FBB-2111FDF0F046}"/>
              </a:ext>
            </a:extLst>
          </p:cNvPr>
          <p:cNvSpPr txBox="1"/>
          <p:nvPr/>
        </p:nvSpPr>
        <p:spPr>
          <a:xfrm>
            <a:off x="7801626" y="4798073"/>
            <a:ext cx="119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3,475,065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23C00-D958-64BB-9D27-00159190EB9F}"/>
              </a:ext>
            </a:extLst>
          </p:cNvPr>
          <p:cNvSpPr txBox="1"/>
          <p:nvPr/>
        </p:nvSpPr>
        <p:spPr>
          <a:xfrm>
            <a:off x="5661904" y="3787182"/>
            <a:ext cx="851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29,936</a:t>
            </a:r>
          </a:p>
        </p:txBody>
      </p:sp>
    </p:spTree>
    <p:extLst>
      <p:ext uri="{BB962C8B-B14F-4D97-AF65-F5344CB8AC3E}">
        <p14:creationId xmlns:p14="http://schemas.microsoft.com/office/powerpoint/2010/main" val="20431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96B0-F57E-BB42-1733-2823DCCC4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D81F-CD95-F6D4-0AE4-DA2CEC49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base growth in a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3CCBC-825D-D4D5-F846-B6789537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F82D-D93D-EF8E-1976-08AA17D9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2B7A511-D46A-1B26-BD06-679F43ED2226}"/>
              </a:ext>
            </a:extLst>
          </p:cNvPr>
          <p:cNvGraphicFramePr>
            <a:graphicFrameLocks noGrp="1"/>
          </p:cNvGraphicFramePr>
          <p:nvPr/>
        </p:nvGraphicFramePr>
        <p:xfrm>
          <a:off x="2792775" y="2271211"/>
          <a:ext cx="6606450" cy="340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150">
                  <a:extLst>
                    <a:ext uri="{9D8B030D-6E8A-4147-A177-3AD203B41FA5}">
                      <a16:colId xmlns:a16="http://schemas.microsoft.com/office/drawing/2014/main" val="3146654968"/>
                    </a:ext>
                  </a:extLst>
                </a:gridCol>
                <a:gridCol w="2202150">
                  <a:extLst>
                    <a:ext uri="{9D8B030D-6E8A-4147-A177-3AD203B41FA5}">
                      <a16:colId xmlns:a16="http://schemas.microsoft.com/office/drawing/2014/main" val="878279159"/>
                    </a:ext>
                  </a:extLst>
                </a:gridCol>
                <a:gridCol w="2202150">
                  <a:extLst>
                    <a:ext uri="{9D8B030D-6E8A-4147-A177-3AD203B41FA5}">
                      <a16:colId xmlns:a16="http://schemas.microsoft.com/office/drawing/2014/main" val="4271366805"/>
                    </a:ext>
                  </a:extLst>
                </a:gridCol>
              </a:tblGrid>
              <a:tr h="113375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Sea of Thieves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384360"/>
                  </a:ext>
                </a:extLst>
              </a:tr>
              <a:tr h="1133758">
                <a:tc>
                  <a:txBody>
                    <a:bodyPr/>
                    <a:lstStyle/>
                    <a:p>
                      <a:r>
                        <a:rPr lang="en-GB"/>
                        <a:t>Number of C++ files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281566"/>
                  </a:ext>
                </a:extLst>
              </a:tr>
              <a:tr h="1133758">
                <a:tc>
                  <a:txBody>
                    <a:bodyPr/>
                    <a:lstStyle/>
                    <a:p>
                      <a:r>
                        <a:rPr lang="en-GB"/>
                        <a:t>Lines of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0845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6225D25-68AE-7486-6AFE-D52E49C3A9FD}"/>
              </a:ext>
            </a:extLst>
          </p:cNvPr>
          <p:cNvSpPr txBox="1"/>
          <p:nvPr/>
        </p:nvSpPr>
        <p:spPr>
          <a:xfrm>
            <a:off x="5491143" y="4798073"/>
            <a:ext cx="119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273,940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425897-9C21-725A-6029-225E029EAA5A}"/>
              </a:ext>
            </a:extLst>
          </p:cNvPr>
          <p:cNvSpPr txBox="1"/>
          <p:nvPr/>
        </p:nvSpPr>
        <p:spPr>
          <a:xfrm>
            <a:off x="7883644" y="3787182"/>
            <a:ext cx="1016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161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78D33E-0B5B-811A-D310-C85CACF37497}"/>
              </a:ext>
            </a:extLst>
          </p:cNvPr>
          <p:cNvSpPr txBox="1"/>
          <p:nvPr/>
        </p:nvSpPr>
        <p:spPr>
          <a:xfrm>
            <a:off x="7801626" y="4798073"/>
            <a:ext cx="119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26,037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994D3A-2FB3-8EB1-52DA-1FC08DC543D3}"/>
              </a:ext>
            </a:extLst>
          </p:cNvPr>
          <p:cNvSpPr txBox="1"/>
          <p:nvPr/>
        </p:nvSpPr>
        <p:spPr>
          <a:xfrm>
            <a:off x="5661904" y="3787182"/>
            <a:ext cx="851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1,667</a:t>
            </a:r>
          </a:p>
        </p:txBody>
      </p:sp>
    </p:spTree>
    <p:extLst>
      <p:ext uri="{BB962C8B-B14F-4D97-AF65-F5344CB8AC3E}">
        <p14:creationId xmlns:p14="http://schemas.microsoft.com/office/powerpoint/2010/main" val="15193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076DC-C7C0-809F-82AB-3BAC2390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was our warning level?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C4663-EB0D-275E-A269-3C8BD780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E0B44-9A83-4C23-938E-79D493F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D73C1-3A9E-7EBB-DB9A-06B9A632E639}"/>
              </a:ext>
            </a:extLst>
          </p:cNvPr>
          <p:cNvSpPr txBox="1"/>
          <p:nvPr/>
        </p:nvSpPr>
        <p:spPr>
          <a:xfrm>
            <a:off x="1097280" y="2390412"/>
            <a:ext cx="10058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Set warning level.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8F08C4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Target.WindowsPlatform.Compiler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!=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WindowsCompiler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.Intel</a:t>
            </a:r>
            <a:r>
              <a:rPr lang="en-GB" sz="18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)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Restrictive during regular compilation.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1F377F"/>
                </a:solidFill>
                <a:effectLst/>
                <a:latin typeface="Cascadia Mono" panose="020B0609020000020004" pitchFamily="49" charset="0"/>
              </a:rPr>
              <a:t>Arguments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.</a:t>
            </a:r>
            <a:r>
              <a:rPr lang="en-GB" sz="1800" err="1">
                <a:solidFill>
                  <a:srgbClr val="74531F"/>
                </a:solidFill>
                <a:effectLst/>
                <a:latin typeface="Cascadia Mono" panose="020B0609020000020004" pitchFamily="49" charset="0"/>
              </a:rPr>
              <a:t>Add</a:t>
            </a:r>
            <a:r>
              <a:rPr lang="en-GB" sz="1800">
                <a:solidFill>
                  <a:srgbClr val="FFD702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"/W4"</a:t>
            </a:r>
            <a:r>
              <a:rPr lang="en-GB" sz="1800">
                <a:solidFill>
                  <a:srgbClr val="FFD702"/>
                </a:solidFill>
                <a:effectLst/>
                <a:latin typeface="Cascadia Mono" panose="020B0609020000020004" pitchFamily="49" charset="0"/>
              </a:rPr>
              <a:t>)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8F08C4"/>
                </a:solidFill>
                <a:effectLst/>
                <a:latin typeface="Cascadia Mono" panose="020B0609020000020004" pitchFamily="49" charset="0"/>
              </a:rPr>
              <a:t>else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If we had /W4 with clang or Intel on windows we would be flooded with warnings. This will be fixed incrementally.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1F377F"/>
                </a:solidFill>
                <a:effectLst/>
                <a:latin typeface="Cascadia Mono" panose="020B0609020000020004" pitchFamily="49" charset="0"/>
              </a:rPr>
              <a:t>Arguments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.</a:t>
            </a:r>
            <a:r>
              <a:rPr lang="en-GB" sz="1800" err="1">
                <a:solidFill>
                  <a:srgbClr val="74531F"/>
                </a:solidFill>
                <a:effectLst/>
                <a:latin typeface="Cascadia Mono" panose="020B0609020000020004" pitchFamily="49" charset="0"/>
              </a:rPr>
              <a:t>Add</a:t>
            </a:r>
            <a:r>
              <a:rPr lang="en-GB" sz="1800">
                <a:solidFill>
                  <a:srgbClr val="FFD702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"/W0"</a:t>
            </a:r>
            <a:r>
              <a:rPr lang="en-GB" sz="1800">
                <a:solidFill>
                  <a:srgbClr val="FFD702"/>
                </a:solidFill>
                <a:effectLst/>
                <a:latin typeface="Cascadia Mono" panose="020B0609020000020004" pitchFamily="49" charset="0"/>
              </a:rPr>
              <a:t>)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8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5CF8E-9037-0D20-CDD2-BBBDB753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 are already at /W4!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728F8-0342-8704-1905-F183C7A2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85196-6CD1-DB30-247C-5E9E6160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422A37-C315-67E6-C6A2-0CDA90064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60" y="2023497"/>
            <a:ext cx="7669479" cy="41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09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833A57-6880-D2DC-B44C-EF24053C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Plan of action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AC4AF3-C8CE-82A3-53FB-AB8875307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648B27-FA26-E012-C857-DB38D4AA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D373C0-425E-84C5-0E04-ADAD7E6E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1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D450-84AD-CF64-F32D-4AA37F8A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Step 1: Fix all the warnings in the editor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C60CA-2CBF-7FC2-7991-B342D04B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C78FC-3B54-9B4E-F02E-6D99116B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DB69E-23E2-5706-88B4-1523E8C5E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85" y="1838632"/>
            <a:ext cx="5659650" cy="44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64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416B8A-C897-D1F6-0B03-14CBDA43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Unreal Engine Editor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4F12B-B63B-00D9-EB11-268EAAC0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1A167-E3D7-CF70-D8C3-BF82EBFB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80E15-952A-B8B5-092C-04BDB533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516" y="2005070"/>
            <a:ext cx="8988967" cy="397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12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5A5B-849D-E95F-2220-CB674C4CF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Step 2: Enable /WX for the editor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DE37B-D167-564B-4A2F-6BF1E648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82761-8374-D904-E2FB-9A8262EF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DB795-5233-4B53-28DC-5D5C51907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305" y="1854432"/>
            <a:ext cx="3926818" cy="44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67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84058-EB37-C5CB-248C-13F4DBFC2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Step 3: Repeat for Server and Client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D529D-731D-D03C-1624-1C17F8525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10C61-812C-C04B-2ADF-C783604B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F41F2-10A8-A1C4-B019-BAC4E6C44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53517"/>
            <a:ext cx="4980952" cy="3912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C550E-FB6B-3197-9955-C02F7DC92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043" y="1976283"/>
            <a:ext cx="3792637" cy="42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5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966DB-C171-C1B5-7CE1-D83C742E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4702F-3C05-9049-85AF-279F7FEB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FC2373-D4A2-7BC2-53D8-7205763C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10" y="196645"/>
            <a:ext cx="8059180" cy="60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4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35AF16-4698-6E73-5332-93A46AD6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66" y="4083653"/>
            <a:ext cx="1628797" cy="21872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9CF61-3229-726A-1C7B-9F557CAF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82" y="4081669"/>
            <a:ext cx="3005973" cy="2187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E1F933-4304-B64A-0A62-E5530E644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973" y="4081669"/>
            <a:ext cx="1543013" cy="2187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518EB-6A97-00CB-C712-D2B674C3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Rare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DAE11-AAF3-5871-C093-24F6232F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362DC-4B3C-BCF1-6475-026CB8B6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 descr="A gold text on a black background&#10;&#10;AI-generated content may be incorrect.">
            <a:extLst>
              <a:ext uri="{FF2B5EF4-FFF2-40B4-BE49-F238E27FC236}">
                <a16:creationId xmlns:a16="http://schemas.microsoft.com/office/drawing/2014/main" id="{5BF4F1B6-88BC-3345-953A-3529FD270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753" y="4273757"/>
            <a:ext cx="3366488" cy="1997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4A75E-DE44-57EF-056A-DC76199BA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394" y="1919166"/>
            <a:ext cx="2825356" cy="2119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3D625F-D67C-72FC-B4F2-B38A2D4A1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152" y="1919167"/>
            <a:ext cx="2825356" cy="2119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B8BCE9-789A-110E-201B-F1C69DD23A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7636" y="1912043"/>
            <a:ext cx="2834853" cy="2126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128543-315A-C5F1-60B6-F0C98A720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954" y="4079684"/>
            <a:ext cx="1559337" cy="218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5523BF-42A6-1462-9E5C-A3B8DA6F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7E06E-7E21-DC7F-172A-A1419991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34236-4370-AF31-4E5D-0D8C93D6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3C26A-DE3B-5552-FE29-0BC37CBA7498}"/>
              </a:ext>
            </a:extLst>
          </p:cNvPr>
          <p:cNvSpPr txBox="1"/>
          <p:nvPr/>
        </p:nvSpPr>
        <p:spPr>
          <a:xfrm>
            <a:off x="3204415" y="2221135"/>
            <a:ext cx="584412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FDelegateHandle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explicit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FDelegateHandle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EGenerateNewHandleType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: ID(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GenerateNewID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uint32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GetID() </a:t>
            </a:r>
            <a:r>
              <a:rPr lang="en-GB" sz="14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ID;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private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719830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0ED22-CB23-5B03-E251-D5AC9BDF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371EB6-C583-9FF3-358D-BE807859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8655C2-8135-26A2-8CAC-796F8363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7835F-A5CC-34A8-BE1B-576D2441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C3F98-617B-793E-CB75-91FD30D5AF36}"/>
              </a:ext>
            </a:extLst>
          </p:cNvPr>
          <p:cNvSpPr txBox="1"/>
          <p:nvPr/>
        </p:nvSpPr>
        <p:spPr>
          <a:xfrm>
            <a:off x="3204415" y="2221135"/>
            <a:ext cx="58441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FDelegateHandle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explicit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FDelegateHandle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EGenerateNewHandleType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: ID(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GenerateNewID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uint32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GetID() </a:t>
            </a:r>
            <a:r>
              <a:rPr lang="en-GB" sz="14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ID;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private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r>
              <a:rPr lang="en-GB" sz="1400">
                <a:solidFill>
                  <a:srgbClr val="2B91AF"/>
                </a:solidFill>
                <a:latin typeface="Cascadia Mono" panose="020B0609020000020004" pitchFamily="49" charset="0"/>
              </a:rPr>
              <a:t>	uint64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 ID;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87161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7C95-B428-41D3-1B1F-91BC85FC8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604B3A-F73E-786A-115B-62628B6E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C4244 / -</a:t>
            </a:r>
            <a:r>
              <a:rPr lang="en-GB" err="1"/>
              <a:t>Wconversion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505761-92DA-EECE-248A-215BA9BC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4C711-9146-45C1-431B-6B33D0C8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16FA8-7583-2E31-F954-083F5156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79" y="2123042"/>
            <a:ext cx="3657601" cy="3657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CB2A-F7B4-F276-76CC-E4665FD0B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770549"/>
            <a:ext cx="5256056" cy="45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2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93630-D1E8-D3FC-B23E-8AA2FBA53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543D5C-E612-A23E-3EFC-5CDB1289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C40E97-5009-45A0-8A61-575DE59D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AED85-7170-5B1A-0A63-62BF26DD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600BC-B06D-AE6E-8421-9A009883964D}"/>
              </a:ext>
            </a:extLst>
          </p:cNvPr>
          <p:cNvSpPr txBox="1"/>
          <p:nvPr/>
        </p:nvSpPr>
        <p:spPr>
          <a:xfrm>
            <a:off x="3204415" y="2221135"/>
            <a:ext cx="58441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FDelegateHandle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explicit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FDelegateHandle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EGenerateNewHandleType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: ID(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GenerateNewID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uint32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GetID() </a:t>
            </a:r>
            <a:r>
              <a:rPr lang="en-GB" sz="14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ID;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private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r>
              <a:rPr lang="en-GB" sz="1400">
                <a:solidFill>
                  <a:srgbClr val="2B91AF"/>
                </a:solidFill>
                <a:latin typeface="Cascadia Mono" panose="020B0609020000020004" pitchFamily="49" charset="0"/>
              </a:rPr>
              <a:t>	uint64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 ID;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29455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51EB5-E097-1FD7-8BE7-71880CB9A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3D32E-841B-E4B9-3CE7-0F012D0D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#1 – Potential “fix”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122A68-48B6-1A82-7352-09FC4096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DBAC2-A2E0-639D-7DD6-D1B427AD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664ED-E35C-4B13-3D7D-1BF9F357DF2A}"/>
              </a:ext>
            </a:extLst>
          </p:cNvPr>
          <p:cNvSpPr txBox="1"/>
          <p:nvPr/>
        </p:nvSpPr>
        <p:spPr>
          <a:xfrm>
            <a:off x="3204415" y="2221135"/>
            <a:ext cx="58441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FDelegateHandle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explicit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FDelegateHandle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EGenerateNewHandleType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: ID(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GenerateNewID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uint32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GetID() </a:t>
            </a:r>
            <a:r>
              <a:rPr lang="en-GB" sz="14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400">
                <a:solidFill>
                  <a:srgbClr val="0000FF"/>
                </a:solidFill>
                <a:latin typeface="Cascadia Mono" panose="020B0609020000020004" pitchFamily="49" charset="0"/>
              </a:rPr>
              <a:t> return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0000FF"/>
                </a:solidFill>
                <a:latin typeface="Cascadia Mono" panose="020B0609020000020004" pitchFamily="49" charset="0"/>
              </a:rPr>
              <a:t>static_cast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&lt;</a:t>
            </a:r>
            <a:r>
              <a:rPr lang="en-GB" sz="1400">
                <a:solidFill>
                  <a:srgbClr val="2B91AF"/>
                </a:solidFill>
                <a:latin typeface="Cascadia Mono" panose="020B0609020000020004" pitchFamily="49" charset="0"/>
              </a:rPr>
              <a:t>uint32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&gt;(ID);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private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r>
              <a:rPr lang="en-GB" sz="1400">
                <a:solidFill>
                  <a:srgbClr val="2B91AF"/>
                </a:solidFill>
                <a:latin typeface="Cascadia Mono" panose="020B0609020000020004" pitchFamily="49" charset="0"/>
              </a:rPr>
              <a:t>	uint64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 ID;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865174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E41A3-87B1-2E4C-A7DA-EBFC190E2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896FF6-ACE5-8D10-4ECF-109F6BEC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#1 – Potential fix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989A70-4436-158E-A57B-550EB3AD9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C22A9-89FF-270F-923B-15A7F3E8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F9E44-67EA-D929-DBFA-F9E71767CA5C}"/>
              </a:ext>
            </a:extLst>
          </p:cNvPr>
          <p:cNvSpPr txBox="1"/>
          <p:nvPr/>
        </p:nvSpPr>
        <p:spPr>
          <a:xfrm>
            <a:off x="3204415" y="2221135"/>
            <a:ext cx="58441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FDelegateHandle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explicit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FDelegateHandle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EGenerateNewHandleType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: ID(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GenerateNewID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uint32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GetID() </a:t>
            </a:r>
            <a:r>
              <a:rPr lang="en-GB" sz="14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ID;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private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r>
              <a:rPr lang="en-GB" sz="1400">
                <a:solidFill>
                  <a:srgbClr val="2B91AF"/>
                </a:solidFill>
                <a:latin typeface="Cascadia Mono" panose="020B0609020000020004" pitchFamily="49" charset="0"/>
              </a:rPr>
              <a:t>	uint32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 ID;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97232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95E2A-178E-CFAD-2610-6DCD2F58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50CBAC-C2D4-25C2-7F44-D1F8F7C5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#1 – Actual fix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51BF4D-82DE-B78A-E67D-67CD4B65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E609-78D3-C976-0376-5EBA5435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4C9AF-D7E4-97E3-9E18-03DCA90D7B74}"/>
              </a:ext>
            </a:extLst>
          </p:cNvPr>
          <p:cNvSpPr txBox="1"/>
          <p:nvPr/>
        </p:nvSpPr>
        <p:spPr>
          <a:xfrm>
            <a:off x="3204415" y="2221135"/>
            <a:ext cx="58441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FDelegateHandle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{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explicit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FDelegateHandle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4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EGenerateNewHandleType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: ID(</a:t>
            </a:r>
            <a:r>
              <a:rPr lang="en-GB" sz="1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GenerateNewID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uint64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GetID() </a:t>
            </a:r>
            <a:r>
              <a:rPr lang="en-GB" sz="14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ID;</a:t>
            </a:r>
          </a:p>
          <a:p>
            <a:pPr lvl="1"/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private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r>
              <a:rPr lang="en-GB" sz="1400">
                <a:solidFill>
                  <a:srgbClr val="2B91AF"/>
                </a:solidFill>
                <a:latin typeface="Cascadia Mono" panose="020B0609020000020004" pitchFamily="49" charset="0"/>
              </a:rPr>
              <a:t>	uint64</a:t>
            </a:r>
            <a:r>
              <a:rPr lang="en-GB" sz="1400">
                <a:solidFill>
                  <a:srgbClr val="000000"/>
                </a:solidFill>
                <a:latin typeface="Cascadia Mono" panose="020B0609020000020004" pitchFamily="49" charset="0"/>
              </a:rPr>
              <a:t> ID;</a:t>
            </a:r>
            <a:endParaRPr lang="en-GB" sz="1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400">
                <a:solidFill>
                  <a:srgbClr val="1A94FF"/>
                </a:solidFill>
                <a:effectLst/>
                <a:latin typeface="Cascadia Mono" panose="020B0609020000020004" pitchFamily="49" charset="0"/>
              </a:rPr>
              <a:t>}</a:t>
            </a:r>
            <a:r>
              <a:rPr lang="en-GB" sz="1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90419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D7E5-D2C6-DB39-525C-07FE2D6C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10E9F-D530-6811-7605-E88B28EC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D7785-F4E0-0784-C10F-9DD991F6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B4D77-D7B8-7B80-AF06-EDE5E22B3E58}"/>
              </a:ext>
            </a:extLst>
          </p:cNvPr>
          <p:cNvSpPr txBox="1"/>
          <p:nvPr/>
        </p:nvSpPr>
        <p:spPr>
          <a:xfrm>
            <a:off x="4777973" y="1874464"/>
            <a:ext cx="26970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mem;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Two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sizeof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927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46837-8D6F-E23D-A5BA-1A753FC2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9E01B-1038-B180-F67D-CCFDFB8DD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0B52C-BD67-040D-9097-3EE1FEE0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F4ED4-B13D-1A4E-6567-62E701B0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D0948-0C97-7AAD-D13E-8C2D96648188}"/>
              </a:ext>
            </a:extLst>
          </p:cNvPr>
          <p:cNvSpPr txBox="1"/>
          <p:nvPr/>
        </p:nvSpPr>
        <p:spPr>
          <a:xfrm>
            <a:off x="4777973" y="1874464"/>
            <a:ext cx="26970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mem;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: 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char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Two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sizeof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13211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A8F6-F34D-404C-B70B-56E858744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C4471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C6608-DC89-C9E4-7780-9A2C6C18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EAA33-440B-BDC9-D567-B04515C1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25412-5EF8-2C0B-493A-95DE4832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337" y="1984159"/>
            <a:ext cx="3941146" cy="394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5BDA8-438D-8E2E-A39D-2C53C0BE4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22" y="1798098"/>
            <a:ext cx="5004176" cy="43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ECA1-6D71-6565-CC4B-15A4C590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Upgrading to C++20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6D93B-0FD1-16DD-0E79-3CCB3B15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C1C03-F6B0-12FE-3999-34B28E1F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173E7-F999-9988-A1B3-4433112D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142309"/>
            <a:ext cx="6675059" cy="3639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893AF4-FB4A-A102-AA58-F91E0CB1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339" y="2103336"/>
            <a:ext cx="3678011" cy="36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9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0C548-4334-AFD1-5E6F-909593FA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651F-842C-3C48-8672-6B72CDDD7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7F425-8C31-2A82-A1C6-5E950C30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699BC-6975-E312-49B1-AB393323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4B5DA-A910-07CB-5F9E-EAABA966162E}"/>
              </a:ext>
            </a:extLst>
          </p:cNvPr>
          <p:cNvSpPr txBox="1"/>
          <p:nvPr/>
        </p:nvSpPr>
        <p:spPr>
          <a:xfrm>
            <a:off x="4777973" y="1874464"/>
            <a:ext cx="26970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mem;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: 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char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Two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sizeof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04946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A98CE-282C-7F40-2B91-FE44548F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22A6-E8BA-CE9C-A030-79ED866C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#2 – Potential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C674D-59E9-B235-7E03-57428337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0C057-2855-F0FB-AC9A-5BE9448C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8A738-A399-4797-9FA5-B1C4A5DC6391}"/>
              </a:ext>
            </a:extLst>
          </p:cNvPr>
          <p:cNvSpPr txBox="1"/>
          <p:nvPr/>
        </p:nvSpPr>
        <p:spPr>
          <a:xfrm>
            <a:off x="4777973" y="1874464"/>
            <a:ext cx="26970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: </a:t>
            </a:r>
            <a:r>
              <a:rPr lang="en-GB" sz="1600">
                <a:solidFill>
                  <a:srgbClr val="0000FF"/>
                </a:solidFill>
                <a:latin typeface="Cascadia Mono" panose="020B0609020000020004" pitchFamily="49" charset="0"/>
              </a:rPr>
              <a:t>char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mem;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: 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char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Two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sizeof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77892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1B3DC-92C0-16B6-23B7-89B096E2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D79A3-58DB-4DFD-0592-73A8BFBB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#2 – Actual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0E6CD-9A93-7A62-F1B0-254140B2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9E6F1-92FF-1CC2-4B4A-0BFA197B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D5711-5F9E-31AB-6F30-1B9F3D33CA53}"/>
              </a:ext>
            </a:extLst>
          </p:cNvPr>
          <p:cNvSpPr txBox="1"/>
          <p:nvPr/>
        </p:nvSpPr>
        <p:spPr>
          <a:xfrm>
            <a:off x="4777973" y="2640010"/>
            <a:ext cx="269701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>
                <a:solidFill>
                  <a:srgbClr val="808080"/>
                </a:solidFill>
                <a:latin typeface="Cascadia Mono" panose="020B0609020000020004" pitchFamily="49" charset="0"/>
              </a:rPr>
              <a:t>#include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A31515"/>
                </a:solidFill>
                <a:latin typeface="Cascadia Mono" panose="020B0609020000020004" pitchFamily="49" charset="0"/>
              </a:rPr>
              <a:t>“</a:t>
            </a:r>
            <a:r>
              <a:rPr lang="en-GB" sz="1600" err="1">
                <a:solidFill>
                  <a:srgbClr val="A31515"/>
                </a:solidFill>
                <a:latin typeface="Cascadia Mono" panose="020B0609020000020004" pitchFamily="49" charset="0"/>
              </a:rPr>
              <a:t>MyEnum.h</a:t>
            </a:r>
            <a:r>
              <a:rPr lang="en-GB" sz="1600">
                <a:solidFill>
                  <a:srgbClr val="A31515"/>
                </a:solidFill>
                <a:latin typeface="Cascadia Mono" panose="020B0609020000020004" pitchFamily="49" charset="0"/>
              </a:rPr>
              <a:t>"</a:t>
            </a:r>
            <a:endParaRPr lang="en-GB" sz="16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mem;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sizeof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6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7897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2F99-E6B8-16CF-C6F1-F08E5EF1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BDF60-FD7A-3676-0333-CB4076C9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4B683-09EC-ACD0-E92A-68FC4F56E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3D6C93-E3DB-4B50-8B92-E95CEFA0A0BC}"/>
              </a:ext>
            </a:extLst>
          </p:cNvPr>
          <p:cNvSpPr txBox="1"/>
          <p:nvPr/>
        </p:nvSpPr>
        <p:spPr>
          <a:xfrm>
            <a:off x="2500860" y="2390412"/>
            <a:ext cx="72512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using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float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float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using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Foo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InModule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func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reinterpret_cast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</a:t>
            </a:r>
            <a:r>
              <a:rPr lang="en-GB" err="1">
                <a:solidFill>
                  <a:srgbClr val="2B91AF"/>
                </a:solidFill>
                <a:latin typeface="Cascadia Mono" panose="020B0609020000020004" pitchFamily="49" charset="0"/>
              </a:rPr>
              <a:t>TargetFuncSigPtr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&gt;(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err="1">
                <a:solidFill>
                  <a:srgbClr val="000000"/>
                </a:solidFill>
                <a:latin typeface="Cascadia Mono" panose="020B0609020000020004" pitchFamily="49" charset="0"/>
              </a:rPr>
              <a:t>InModule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“</a:t>
            </a:r>
            <a:r>
              <a:rPr lang="en-GB" sz="1800" err="1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MyFunc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func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(3.14f, 2.0f);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855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7C16-3BB6-2329-592C-2A8E82C7C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355B3-4694-EA1A-A516-3F838B17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8FB30-75C3-0FEF-66D7-C804B33D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C5717E-1423-39CF-1E63-C71204949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GetProcAddress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47AB4-2EAF-CE9B-BBC7-42B06A2978B2}"/>
              </a:ext>
            </a:extLst>
          </p:cNvPr>
          <p:cNvSpPr txBox="1"/>
          <p:nvPr/>
        </p:nvSpPr>
        <p:spPr>
          <a:xfrm>
            <a:off x="4132351" y="2413337"/>
            <a:ext cx="39272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WINBASEAPI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FARPROC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WINAPI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LPCSTR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lpProcName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);</a:t>
            </a:r>
          </a:p>
        </p:txBody>
      </p:sp>
    </p:spTree>
    <p:extLst>
      <p:ext uri="{BB962C8B-B14F-4D97-AF65-F5344CB8AC3E}">
        <p14:creationId xmlns:p14="http://schemas.microsoft.com/office/powerpoint/2010/main" val="2010676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2C45-2BAE-A01E-4FAC-ABFC947B7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F81B71-5F0F-F6AD-65D9-89FCD39B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6214E-862F-8364-D6E9-6852D354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E1A29A-74CC-22B2-8769-4F635F71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GetProcAddress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E3D35E-6F20-6538-7FF5-41F1200ADF3B}"/>
              </a:ext>
            </a:extLst>
          </p:cNvPr>
          <p:cNvSpPr txBox="1"/>
          <p:nvPr/>
        </p:nvSpPr>
        <p:spPr>
          <a:xfrm>
            <a:off x="4132351" y="2413337"/>
            <a:ext cx="55459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typedef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INT_PTR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FAR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WINAPI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*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FARPROC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)();</a:t>
            </a:r>
          </a:p>
          <a:p>
            <a:pPr>
              <a:buNone/>
            </a:pPr>
            <a:endParaRPr lang="en-GB">
              <a:solidFill>
                <a:srgbClr val="6F008A"/>
              </a:solidFill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WINBASEAPI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FARPROC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WINAPI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LPCSTR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lpProcName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);</a:t>
            </a:r>
          </a:p>
        </p:txBody>
      </p:sp>
    </p:spTree>
    <p:extLst>
      <p:ext uri="{BB962C8B-B14F-4D97-AF65-F5344CB8AC3E}">
        <p14:creationId xmlns:p14="http://schemas.microsoft.com/office/powerpoint/2010/main" val="1933576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237EA-6884-4EDE-6989-99689F00A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F16C7-D90A-3511-1117-081ADB457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1EC22-6772-7661-D7E9-BF93708D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818044-8B24-C323-6763-3AEC16B4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GetProcAddress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269E7-6122-0EDB-EABF-0860F8EEFF70}"/>
              </a:ext>
            </a:extLst>
          </p:cNvPr>
          <p:cNvSpPr txBox="1"/>
          <p:nvPr/>
        </p:nvSpPr>
        <p:spPr>
          <a:xfrm>
            <a:off x="4132351" y="2413337"/>
            <a:ext cx="554590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typedef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__int64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        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INT_PTR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  <a:endParaRPr lang="en-GB" sz="1800">
              <a:solidFill>
                <a:srgbClr val="0000FF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FF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typedef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INT_PTR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FAR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WINAPI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*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FARPROC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)();</a:t>
            </a:r>
          </a:p>
          <a:p>
            <a:pPr>
              <a:buNone/>
            </a:pPr>
            <a:endParaRPr lang="en-GB">
              <a:solidFill>
                <a:srgbClr val="6F008A"/>
              </a:solidFill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WINBASEAPI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FARPROC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WINAPI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18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LPCSTR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lpProcName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);</a:t>
            </a:r>
          </a:p>
        </p:txBody>
      </p:sp>
    </p:spTree>
    <p:extLst>
      <p:ext uri="{BB962C8B-B14F-4D97-AF65-F5344CB8AC3E}">
        <p14:creationId xmlns:p14="http://schemas.microsoft.com/office/powerpoint/2010/main" val="69655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CF1D-D24B-F81D-B3A0-9D037DE9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C4191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52A40-3589-34D2-7037-E217C0E1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CE11-2268-5CA4-1EAB-6CFAB503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652D1-207F-7C87-F472-DB0EA6089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306" y="2399721"/>
            <a:ext cx="3126876" cy="3126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CC34C-DFF3-F287-548A-685C4C00F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752" y="1825889"/>
            <a:ext cx="4971752" cy="44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63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2C47C-5A49-D222-230A-E8DAB485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If we could have nice things…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540ED-1F8D-F1A5-0521-DFB83F79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0BDF9-CFF4-6B01-5FA8-943AF90D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A1A43-AE00-E73B-E82A-CA4D83B9E781}"/>
              </a:ext>
            </a:extLst>
          </p:cNvPr>
          <p:cNvSpPr txBox="1"/>
          <p:nvPr/>
        </p:nvSpPr>
        <p:spPr>
          <a:xfrm>
            <a:off x="3686185" y="2626180"/>
            <a:ext cx="56727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WINBASEAPI</a:t>
            </a:r>
            <a:endParaRPr lang="en-GB" sz="2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2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FARPROC</a:t>
            </a:r>
            <a:endParaRPr lang="en-GB" sz="2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WINAPI</a:t>
            </a:r>
            <a:endParaRPr lang="en-GB" sz="2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2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LPCSTR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lpProcName</a:t>
            </a:r>
            <a:endParaRPr lang="en-GB" sz="2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);</a:t>
            </a:r>
          </a:p>
        </p:txBody>
      </p:sp>
    </p:spTree>
    <p:extLst>
      <p:ext uri="{BB962C8B-B14F-4D97-AF65-F5344CB8AC3E}">
        <p14:creationId xmlns:p14="http://schemas.microsoft.com/office/powerpoint/2010/main" val="2824128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CFC91-E093-870A-6847-5E61AB227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BE753-C98C-4D2D-DB8E-44AC9032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If we could have nice things…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542C5F-90B1-C53A-AD58-7EA3B420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BEFCC-A850-5946-75A5-09833288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05846-2419-AC6A-B87A-8F2102D2F7D6}"/>
              </a:ext>
            </a:extLst>
          </p:cNvPr>
          <p:cNvSpPr txBox="1"/>
          <p:nvPr/>
        </p:nvSpPr>
        <p:spPr>
          <a:xfrm>
            <a:off x="3686185" y="2626180"/>
            <a:ext cx="56727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WINBASEAPI</a:t>
            </a:r>
            <a:endParaRPr lang="en-GB" sz="2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24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</a:t>
            </a:r>
          </a:p>
          <a:p>
            <a:pPr>
              <a:buNone/>
            </a:pP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WINAPI</a:t>
            </a:r>
            <a:endParaRPr lang="en-GB" sz="2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24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</a:t>
            </a:r>
            <a:r>
              <a:rPr lang="en-GB" sz="2400">
                <a:solidFill>
                  <a:srgbClr val="6F008A"/>
                </a:solidFill>
                <a:effectLst/>
                <a:latin typeface="Cascadia Mono" panose="020B0609020000020004" pitchFamily="49" charset="0"/>
              </a:rPr>
              <a:t>_In_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LPCSTR</a:t>
            </a: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24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lpProcName</a:t>
            </a:r>
            <a:endParaRPr lang="en-GB" sz="24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   );</a:t>
            </a:r>
          </a:p>
        </p:txBody>
      </p:sp>
    </p:spTree>
    <p:extLst>
      <p:ext uri="{BB962C8B-B14F-4D97-AF65-F5344CB8AC3E}">
        <p14:creationId xmlns:p14="http://schemas.microsoft.com/office/powerpoint/2010/main" val="2499032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57DE9-083B-CE98-765E-601D32B63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65FD-7EE9-4D4F-F954-A9F36092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did we achieve?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EF465-C940-54B1-41E1-0D4B4C42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ACAEB-D00A-5654-7481-EBE14D47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 descr="Visual Studio logo">
            <a:extLst>
              <a:ext uri="{FF2B5EF4-FFF2-40B4-BE49-F238E27FC236}">
                <a16:creationId xmlns:a16="http://schemas.microsoft.com/office/drawing/2014/main" id="{DAA99B73-87CD-EBAB-77FE-534660683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16305"/>
          <a:stretch/>
        </p:blipFill>
        <p:spPr bwMode="auto">
          <a:xfrm>
            <a:off x="1023558" y="2309375"/>
            <a:ext cx="1512792" cy="12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802B03D-784D-D4B8-6204-9EE7B111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02" y="2951970"/>
            <a:ext cx="1405672" cy="1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C4AA7-5881-0817-7AB6-5CC2DEF9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23" t="24550" r="4859" b="26761"/>
          <a:stretch>
            <a:fillRect/>
          </a:stretch>
        </p:blipFill>
        <p:spPr>
          <a:xfrm>
            <a:off x="3345778" y="2654462"/>
            <a:ext cx="2655697" cy="59501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C3713A-3C5B-331D-FC05-AFF6954CC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26384"/>
              </p:ext>
            </p:extLst>
          </p:nvPr>
        </p:nvGraphicFramePr>
        <p:xfrm>
          <a:off x="6810903" y="2041759"/>
          <a:ext cx="4451528" cy="152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882">
                  <a:extLst>
                    <a:ext uri="{9D8B030D-6E8A-4147-A177-3AD203B41FA5}">
                      <a16:colId xmlns:a16="http://schemas.microsoft.com/office/drawing/2014/main" val="2997290726"/>
                    </a:ext>
                  </a:extLst>
                </a:gridCol>
                <a:gridCol w="1112882">
                  <a:extLst>
                    <a:ext uri="{9D8B030D-6E8A-4147-A177-3AD203B41FA5}">
                      <a16:colId xmlns:a16="http://schemas.microsoft.com/office/drawing/2014/main" val="1695776166"/>
                    </a:ext>
                  </a:extLst>
                </a:gridCol>
                <a:gridCol w="1112882">
                  <a:extLst>
                    <a:ext uri="{9D8B030D-6E8A-4147-A177-3AD203B41FA5}">
                      <a16:colId xmlns:a16="http://schemas.microsoft.com/office/drawing/2014/main" val="4159195565"/>
                    </a:ext>
                  </a:extLst>
                </a:gridCol>
                <a:gridCol w="1112882">
                  <a:extLst>
                    <a:ext uri="{9D8B030D-6E8A-4147-A177-3AD203B41FA5}">
                      <a16:colId xmlns:a16="http://schemas.microsoft.com/office/drawing/2014/main" val="2140905708"/>
                    </a:ext>
                  </a:extLst>
                </a:gridCol>
              </a:tblGrid>
              <a:tr h="792333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/</a:t>
                      </a:r>
                      <a:r>
                        <a:rPr lang="en-GB" sz="1400" err="1"/>
                        <a:t>std:c</a:t>
                      </a:r>
                      <a:r>
                        <a:rPr lang="en-GB" sz="1400"/>
                        <a:t>++17 (</a:t>
                      </a:r>
                      <a:r>
                        <a:rPr lang="en-GB" sz="1400" err="1"/>
                        <a:t>mins:secs</a:t>
                      </a:r>
                      <a:r>
                        <a:rPr lang="en-GB" sz="1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/</a:t>
                      </a:r>
                      <a:r>
                        <a:rPr lang="en-GB" sz="1400" err="1"/>
                        <a:t>std:c</a:t>
                      </a:r>
                      <a:r>
                        <a:rPr lang="en-GB" sz="1400"/>
                        <a:t>++17 /permissive- (</a:t>
                      </a:r>
                      <a:r>
                        <a:rPr lang="en-GB" sz="1400" err="1"/>
                        <a:t>mins:secs</a:t>
                      </a:r>
                      <a:r>
                        <a:rPr lang="en-GB" sz="1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/</a:t>
                      </a:r>
                      <a:r>
                        <a:rPr lang="en-GB" sz="1400" err="1"/>
                        <a:t>std:c</a:t>
                      </a:r>
                      <a:r>
                        <a:rPr lang="en-GB" sz="1400"/>
                        <a:t>++20 (</a:t>
                      </a:r>
                      <a:r>
                        <a:rPr lang="en-GB" sz="1400" err="1"/>
                        <a:t>mins:secs</a:t>
                      </a:r>
                      <a:r>
                        <a:rPr lang="en-GB" sz="14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410185"/>
                  </a:ext>
                </a:extLst>
              </a:tr>
              <a:tr h="658424"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Mean Rebuild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12:58.7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12:46.4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12:47.7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07366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F8ADC23-1E32-B2CF-890D-C3BE673AC6A9}"/>
              </a:ext>
            </a:extLst>
          </p:cNvPr>
          <p:cNvSpPr txBox="1"/>
          <p:nvPr/>
        </p:nvSpPr>
        <p:spPr>
          <a:xfrm>
            <a:off x="1097280" y="4184847"/>
            <a:ext cx="4636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#include</a:t>
            </a: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GB" sz="140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&lt;iostream&gt;</a:t>
            </a:r>
            <a:endParaRPr lang="en-GB" sz="140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endParaRPr lang="en-GB" sz="140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GB" sz="140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main()</a:t>
            </a:r>
          </a:p>
          <a:p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	std::</a:t>
            </a:r>
            <a:r>
              <a:rPr lang="en-GB" sz="140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GB" sz="140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L"Hello</a:t>
            </a:r>
            <a:r>
              <a:rPr lang="en-GB" sz="140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GB" sz="1400" err="1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BeCPP</a:t>
            </a:r>
            <a:r>
              <a:rPr lang="en-GB" sz="140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GB" sz="14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GB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BF3677-789A-BAA2-BCE8-BD7EA8084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" y="5680815"/>
            <a:ext cx="5361187" cy="462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776F2A-490A-22A3-A413-C868D97F6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413" y="4305160"/>
            <a:ext cx="2963054" cy="6527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19B119-7455-C278-6C58-0AE093D6BBF6}"/>
              </a:ext>
            </a:extLst>
          </p:cNvPr>
          <p:cNvSpPr txBox="1"/>
          <p:nvPr/>
        </p:nvSpPr>
        <p:spPr>
          <a:xfrm>
            <a:off x="6784046" y="4331730"/>
            <a:ext cx="44783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MyStruct</a:t>
            </a:r>
            <a:r>
              <a:rPr lang="en-GB" sz="18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MyObj</a:t>
            </a:r>
            <a:endParaRPr lang="en-GB" sz="180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GB" sz="18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.Name{ </a:t>
            </a:r>
            <a:r>
              <a:rPr lang="en-GB">
                <a:solidFill>
                  <a:srgbClr val="6F008A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TEXT</a:t>
            </a: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GB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"Foo"</a:t>
            </a: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},</a:t>
            </a:r>
          </a:p>
          <a:p>
            <a:pPr lvl="1"/>
            <a:r>
              <a:rPr lang="fr-FR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.Position{ 2.0, 3.14, 42.0 }</a:t>
            </a:r>
          </a:p>
          <a:p>
            <a:r>
              <a:rPr lang="en-GB" sz="180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A9CD-077E-852B-3A90-0D47FF39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#3 - Actual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948AC-96A2-C567-B67D-4B0103F1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35B9B-8EF0-FCF2-814D-4C8A33CB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014E71-FC0D-BD86-7E42-F7C4A7D7E313}"/>
              </a:ext>
            </a:extLst>
          </p:cNvPr>
          <p:cNvSpPr txBox="1"/>
          <p:nvPr/>
        </p:nvSpPr>
        <p:spPr>
          <a:xfrm>
            <a:off x="2500860" y="1979445"/>
            <a:ext cx="72512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using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float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float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using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Foo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InModule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func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reinterpret_cast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</a:t>
            </a:r>
            <a:r>
              <a:rPr lang="en-GB" err="1">
                <a:solidFill>
                  <a:srgbClr val="2B91AF"/>
                </a:solidFill>
                <a:latin typeface="Cascadia Mono" panose="020B0609020000020004" pitchFamily="49" charset="0"/>
              </a:rPr>
              <a:t>TargetFuncSigPtr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&gt;(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err="1">
                <a:solidFill>
                  <a:srgbClr val="000000"/>
                </a:solidFill>
                <a:latin typeface="Cascadia Mono" panose="020B0609020000020004" pitchFamily="49" charset="0"/>
              </a:rPr>
              <a:t>InModule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“</a:t>
            </a:r>
            <a:r>
              <a:rPr lang="en-GB" sz="1800" err="1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MyFunc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func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(3.14f, 2.0f);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62176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A655D-6F43-F9CA-DD6A-0FDD197F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B0CF-718F-29CF-A0A1-307E55C93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#3 - Actual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653A7-DF11-0CCC-22D9-A285A0AE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D0D92-0651-49C6-1D9D-DFF17974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95823-D87E-7DD8-50CB-3E7238FB6C5D}"/>
              </a:ext>
            </a:extLst>
          </p:cNvPr>
          <p:cNvSpPr txBox="1"/>
          <p:nvPr/>
        </p:nvSpPr>
        <p:spPr>
          <a:xfrm>
            <a:off x="2500860" y="1979445"/>
            <a:ext cx="725123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using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float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float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using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TargetFuncSig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Foo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HMODULE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InModule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#pragma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warning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push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)</a:t>
            </a:r>
          </a:p>
          <a:p>
            <a:pPr>
              <a:buNone/>
            </a:pP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#pragma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warning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disable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: 4191)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func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reinterpret_cast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</a:t>
            </a:r>
            <a:r>
              <a:rPr lang="en-GB" err="1">
                <a:solidFill>
                  <a:srgbClr val="2B91AF"/>
                </a:solidFill>
                <a:latin typeface="Cascadia Mono" panose="020B0609020000020004" pitchFamily="49" charset="0"/>
              </a:rPr>
              <a:t>TargetFuncSigPtr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&gt;(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GetProcAddress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err="1">
                <a:solidFill>
                  <a:srgbClr val="000000"/>
                </a:solidFill>
                <a:latin typeface="Cascadia Mono" panose="020B0609020000020004" pitchFamily="49" charset="0"/>
              </a:rPr>
              <a:t>InModule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“</a:t>
            </a:r>
            <a:r>
              <a:rPr lang="en-GB" sz="1800" err="1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MyFunc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);</a:t>
            </a:r>
          </a:p>
          <a:p>
            <a:pPr>
              <a:buNone/>
            </a:pP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#pragma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warning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pop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func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(3.14f, 2.0f);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37185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F5F9-4086-4883-30BE-8C4E972A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 Are we done?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34534-7000-9D88-4A2C-6C62D373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7549F-D631-DFAB-9B85-1D515807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F1157-F96F-71D1-1CF0-A1035C4A4E83}"/>
              </a:ext>
            </a:extLst>
          </p:cNvPr>
          <p:cNvSpPr txBox="1"/>
          <p:nvPr/>
        </p:nvSpPr>
        <p:spPr>
          <a:xfrm>
            <a:off x="1097280" y="2828835"/>
            <a:ext cx="30492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Build succeeded.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0 Warning(s)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0 Error(s)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633ABB-F71D-3CCC-2204-8690651D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78" y="1998733"/>
            <a:ext cx="5165022" cy="38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9009-8B38-61CD-25A8-32A9E7A2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Step 2?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A530F-375D-D3CC-3435-650A31DF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8552F-0604-505D-AB27-3441051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3FDAF-9B58-D813-F18D-3F95FF06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305" y="1854432"/>
            <a:ext cx="3926818" cy="44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84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8954-2C67-1DA2-DC7B-A4FCA2DB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 to the server then?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1E31A-7EC8-C17A-D0D8-5706563A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C1A3F-182C-918A-DF8B-C05B9CE2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 descr="a man in a suit and tie is holding a cup of coffee and saying ok then .">
            <a:extLst>
              <a:ext uri="{FF2B5EF4-FFF2-40B4-BE49-F238E27FC236}">
                <a16:creationId xmlns:a16="http://schemas.microsoft.com/office/drawing/2014/main" id="{FAE95A64-4CE3-27DA-F65E-C940845E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44" y="2122616"/>
            <a:ext cx="3951912" cy="39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61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0B81E-D5F9-A996-F180-B5D83E32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8499-2D20-2A29-F4C0-D3729365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47D13-F342-66F1-A7E4-62CE3414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78975-6D3F-CA04-EA2C-414DB53C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FAD56-D9D3-3BF3-69A1-AB2D1AEC910A}"/>
              </a:ext>
            </a:extLst>
          </p:cNvPr>
          <p:cNvSpPr txBox="1"/>
          <p:nvPr/>
        </p:nvSpPr>
        <p:spPr>
          <a:xfrm>
            <a:off x="3236760" y="2395866"/>
            <a:ext cx="57794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OnlineGameMode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UnregisterEvents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GetRole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 !=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NM_DedicatedServer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TelemetryInterface.EndSession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18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C5B6-B60D-E662-BBEC-D6329251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3E508-01B9-BAC9-E9B1-967F2A57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B9F73-5A68-8534-8369-6D37952D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E5CF4-95C9-EC5D-F18D-317ACC3A0B17}"/>
              </a:ext>
            </a:extLst>
          </p:cNvPr>
          <p:cNvSpPr txBox="1"/>
          <p:nvPr/>
        </p:nvSpPr>
        <p:spPr>
          <a:xfrm>
            <a:off x="1097280" y="1873374"/>
            <a:ext cx="3518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ENetMode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NM_Standalone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NM_DedicatedServer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NM_ListenServer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NM_Client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NM_MAX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A4F77-01B2-37C4-A88F-6911D70B5D09}"/>
              </a:ext>
            </a:extLst>
          </p:cNvPr>
          <p:cNvSpPr txBox="1"/>
          <p:nvPr/>
        </p:nvSpPr>
        <p:spPr>
          <a:xfrm>
            <a:off x="1097279" y="4071491"/>
            <a:ext cx="3518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ENetRole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ROLE_None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ROLE_SimulatedProxy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ROLE_AutonomousProxy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ROLE_Authority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ROLE_MAX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11C11-87E9-D48E-8EED-D6A29EC139ED}"/>
              </a:ext>
            </a:extLst>
          </p:cNvPr>
          <p:cNvSpPr txBox="1"/>
          <p:nvPr/>
        </p:nvSpPr>
        <p:spPr>
          <a:xfrm>
            <a:off x="5315280" y="2501830"/>
            <a:ext cx="57794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OnlineGameMode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UnregisterEvents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GetRole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 !=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NM_DedicatedServer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TelemetryInterface.EndSession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3163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97A32-B25C-E62E-60CD-DAC9025B9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0E8F-AF7F-F2B2-91A4-E380C9F6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2BA57-F943-9CAC-D521-C9FB041D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66827-152D-3D9E-A347-0E4AD74E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F9ADE-34B2-7D13-21E6-0114170ACCC2}"/>
              </a:ext>
            </a:extLst>
          </p:cNvPr>
          <p:cNvSpPr txBox="1"/>
          <p:nvPr/>
        </p:nvSpPr>
        <p:spPr>
          <a:xfrm>
            <a:off x="1097280" y="1873374"/>
            <a:ext cx="3518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ENetMode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NM_Standalone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NM_DedicatedServer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NM_ListenServer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NM_Client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NM_MAX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528EA-0918-A482-ABF8-79DC985C0EC7}"/>
              </a:ext>
            </a:extLst>
          </p:cNvPr>
          <p:cNvSpPr txBox="1"/>
          <p:nvPr/>
        </p:nvSpPr>
        <p:spPr>
          <a:xfrm>
            <a:off x="1097279" y="4071491"/>
            <a:ext cx="3518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enum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ENetRole</a:t>
            </a: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ROLE_None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ROLE_SimulatedProxy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ROLE_AutonomousProxy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ROLE_Authority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2F4F4F"/>
                </a:solidFill>
                <a:effectLst/>
                <a:latin typeface="Cascadia Mono" panose="020B0609020000020004" pitchFamily="49" charset="0"/>
              </a:rPr>
              <a:t>ROLE_MAX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A406F4-1A47-E119-9CFD-04D0380B5081}"/>
              </a:ext>
            </a:extLst>
          </p:cNvPr>
          <p:cNvSpPr txBox="1"/>
          <p:nvPr/>
        </p:nvSpPr>
        <p:spPr>
          <a:xfrm>
            <a:off x="5315279" y="2501830"/>
            <a:ext cx="61301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OnlineGameMode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UnregisterEvents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err="1">
                <a:solidFill>
                  <a:srgbClr val="2F4F4F"/>
                </a:solidFill>
                <a:latin typeface="Cascadia Mono" panose="020B0609020000020004" pitchFamily="49" charset="0"/>
              </a:rPr>
              <a:t>ROLE_Authority</a:t>
            </a:r>
            <a:r>
              <a:rPr lang="en-GB">
                <a:solidFill>
                  <a:srgbClr val="2F4F4F"/>
                </a:solidFill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!=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NM_DedicatedServer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TelemetryInterface.EndSession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028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1BEF-4D95-E854-B344-60A2856F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C5054 / -</a:t>
            </a:r>
            <a:r>
              <a:rPr lang="en-GB" err="1"/>
              <a:t>Wdeprecated</a:t>
            </a:r>
            <a:r>
              <a:rPr lang="en-GB"/>
              <a:t>-</a:t>
            </a:r>
            <a:r>
              <a:rPr lang="en-GB" err="1"/>
              <a:t>enum</a:t>
            </a:r>
            <a:r>
              <a:rPr lang="en-GB"/>
              <a:t>-compare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0A3FF-AB99-A634-574F-898EAB88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E64ED-FF6E-03A3-2AD6-C7B25F60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E0ACF-EE08-3CCF-37F7-598187F24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841" y="2651813"/>
            <a:ext cx="2981223" cy="2981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35E2-F8C7-83BB-D92F-B0ABBC943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73" y="1839790"/>
            <a:ext cx="5217646" cy="44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10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FA72A-110C-2921-25FD-4C110916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42F7-F8D7-E52D-E8B8-16D63D83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#4 -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8C723-D00E-9BC5-0D54-03801E87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CE4C2-0919-1F22-D5B7-1FEC4B1B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31E30-8B89-F38F-03B1-90EEE6D0B8E8}"/>
              </a:ext>
            </a:extLst>
          </p:cNvPr>
          <p:cNvSpPr txBox="1"/>
          <p:nvPr/>
        </p:nvSpPr>
        <p:spPr>
          <a:xfrm>
            <a:off x="3236760" y="2395866"/>
            <a:ext cx="57794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OnlineGameMode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UnregisterEvents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GetRole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 !=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NM_DedicatedServer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TelemetryInterface.EndSession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6460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AD4C-258B-B69E-675B-6C8472AF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Designated Initializers, the best feature of C++20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CA5E1-AF79-B2B6-FA7F-C9729B313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CDD5B-801C-E964-4C2E-1CBB9D04D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8FADA4-2EC6-40C4-6D8F-6DB2374A5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130683"/>
            <a:ext cx="7290613" cy="3624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E14503-1BD7-0160-3A0A-85681AAB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864" y="2231220"/>
            <a:ext cx="3423577" cy="34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4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836B6-41DC-5689-11B1-07FB79054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66CB-FC1B-D00F-FB14-35C0B7F5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#4 -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D86D38-FB8D-394F-0CF5-8F9B492E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F639A-C4B1-57CB-0337-C08BE26A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009E6-366E-72CB-5A13-42CA2ABF941D}"/>
              </a:ext>
            </a:extLst>
          </p:cNvPr>
          <p:cNvSpPr txBox="1"/>
          <p:nvPr/>
        </p:nvSpPr>
        <p:spPr>
          <a:xfrm>
            <a:off x="3236760" y="2395866"/>
            <a:ext cx="5779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OnlineGameMode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UnregisterEvents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TelemetryInterface.EndSession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60622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D8AF6-4CB6-DB64-3906-0B6DB383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790E-8282-B5C8-D372-DC70D35B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… Are we done?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1A2F0-F626-8686-FDCB-18BEFC7B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BD700-B68E-6600-7AE0-32791023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E7B18-E752-9754-F9FD-C312B0B2685A}"/>
              </a:ext>
            </a:extLst>
          </p:cNvPr>
          <p:cNvSpPr txBox="1"/>
          <p:nvPr/>
        </p:nvSpPr>
        <p:spPr>
          <a:xfrm>
            <a:off x="1097280" y="2828835"/>
            <a:ext cx="30492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Build succeeded.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0 Warning(s)</a:t>
            </a:r>
          </a:p>
          <a:p>
            <a:pPr>
              <a:buNone/>
            </a:pPr>
            <a:r>
              <a:rPr lang="en-GB" sz="24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0 Error(s)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9DED3-D090-BC4E-6B86-E9F4A34AF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78" y="1998733"/>
            <a:ext cx="5165022" cy="38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C879F-C8BB-1236-8E7C-9C8C14DD5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3B2A7-2865-5454-78FA-E8079DFC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 /WX for Server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E94F7-F156-084F-9E98-B7BC6900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13B63-6D62-7D2A-3617-76F2A7BD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046B8-0272-BE70-A049-BAB116B6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305" y="1854432"/>
            <a:ext cx="3926818" cy="44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546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C666B-5F9E-FAEE-D149-4EF06794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Are we really at /W4 /WX for Editor and Server?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938B9-F81F-DB96-920C-EAE8023B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E68E3-8552-723E-48B2-91DEEED8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 descr="bugs bunny from looney tunes is making a funny face with his mouth open .">
            <a:extLst>
              <a:ext uri="{FF2B5EF4-FFF2-40B4-BE49-F238E27FC236}">
                <a16:creationId xmlns:a16="http://schemas.microsoft.com/office/drawing/2014/main" id="{571114B9-05A0-B172-919B-2DFD4BAA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981" y="1972637"/>
            <a:ext cx="4126037" cy="4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50F0-C3AD-5946-561F-10622B8E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Enter </a:t>
            </a:r>
            <a:r>
              <a:rPr lang="en-GB" err="1"/>
              <a:t>WindowsPlatformCompilerSetup.h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6EE71-8F83-376A-D69D-F0F023CD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8BE6F-101F-17AE-9529-7A783581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70EA0-4A2E-DCC4-5C53-9F00493D7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774" y="2061956"/>
            <a:ext cx="6895694" cy="40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34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3DAC-0666-C6E6-4E87-D0A219D3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Compare with latest Unreal Engine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A6D3F-246D-369C-6BBF-1D90BFE4C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C4380-7D2B-4EC3-06B0-32FAE723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057BB-ED96-6057-BA47-6B44CBCD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62363"/>
            <a:ext cx="6808619" cy="4287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E01EE-9196-B575-8566-FAC32698F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547" y="2342507"/>
            <a:ext cx="3761936" cy="37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727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439F-A8C3-8875-24A6-3A30D204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This affects every Unreal Engine game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6DFCA-CF2A-EB9C-EA61-C096D9FE4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060EF-09B9-E689-D687-05D2BB2C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F7306-89B5-00A4-7ED1-534AA2C0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1822026"/>
            <a:ext cx="3707093" cy="2072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CF0DF4-D276-3E07-F187-7997F62E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07" y="1885858"/>
            <a:ext cx="3581563" cy="2008411"/>
          </a:xfrm>
          <a:prstGeom prst="rect">
            <a:avLst/>
          </a:prstGeom>
        </p:spPr>
      </p:pic>
      <p:pic>
        <p:nvPicPr>
          <p:cNvPr id="10" name="Picture 9" descr="Gears of War | Home">
            <a:extLst>
              <a:ext uri="{FF2B5EF4-FFF2-40B4-BE49-F238E27FC236}">
                <a16:creationId xmlns:a16="http://schemas.microsoft.com/office/drawing/2014/main" id="{CA51A067-999B-5AA8-595A-A2495BE6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398" y="4078021"/>
            <a:ext cx="3707093" cy="2085240"/>
          </a:xfrm>
          <a:prstGeom prst="rect">
            <a:avLst/>
          </a:prstGeom>
        </p:spPr>
      </p:pic>
      <p:pic>
        <p:nvPicPr>
          <p:cNvPr id="13" name="Picture 12" descr="Rocket League® | Nintendo Switch games | Games | Nintendo UK">
            <a:extLst>
              <a:ext uri="{FF2B5EF4-FFF2-40B4-BE49-F238E27FC236}">
                <a16:creationId xmlns:a16="http://schemas.microsoft.com/office/drawing/2014/main" id="{F5899C03-3B3C-4EAC-BE7D-3BC30DF042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20" r="5217"/>
          <a:stretch>
            <a:fillRect/>
          </a:stretch>
        </p:blipFill>
        <p:spPr>
          <a:xfrm>
            <a:off x="6974907" y="4078020"/>
            <a:ext cx="3581563" cy="20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7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17AC-B9B9-14F8-AAC6-C44287F4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about the response files?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57958-957F-EFB1-34F7-B5971A25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0E448-644D-8C0C-4E57-442D30AF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637DD-6F04-15CC-676B-063E5AF70FF4}"/>
              </a:ext>
            </a:extLst>
          </p:cNvPr>
          <p:cNvSpPr txBox="1"/>
          <p:nvPr/>
        </p:nvSpPr>
        <p:spPr>
          <a:xfrm>
            <a:off x="2369489" y="2698243"/>
            <a:ext cx="12046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/wd4463</a:t>
            </a:r>
          </a:p>
          <a:p>
            <a:r>
              <a:rPr lang="en-GB"/>
              <a:t>/wd4838</a:t>
            </a:r>
          </a:p>
          <a:p>
            <a:r>
              <a:rPr lang="en-GB"/>
              <a:t>/wd4458</a:t>
            </a:r>
          </a:p>
          <a:p>
            <a:r>
              <a:rPr lang="en-GB"/>
              <a:t>/wd4456</a:t>
            </a:r>
          </a:p>
          <a:p>
            <a:r>
              <a:rPr lang="en-GB"/>
              <a:t>/wd4459</a:t>
            </a:r>
          </a:p>
          <a:p>
            <a:r>
              <a:rPr lang="en-GB"/>
              <a:t>/wd4819</a:t>
            </a:r>
          </a:p>
        </p:txBody>
      </p:sp>
      <p:pic>
        <p:nvPicPr>
          <p:cNvPr id="7" name="Picture 6" descr="a man in a suit sits at a table with the words oh dear lord written above him">
            <a:extLst>
              <a:ext uri="{FF2B5EF4-FFF2-40B4-BE49-F238E27FC236}">
                <a16:creationId xmlns:a16="http://schemas.microsoft.com/office/drawing/2014/main" id="{A3E13E18-C034-A3EC-AB36-DAFB8F59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478" y="1910994"/>
            <a:ext cx="4199470" cy="41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3343-4045-9106-E207-F314F401C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Plan!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B975F-868D-7BDF-D8C1-450B5D11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6DBB9-730A-7838-96B2-B400BD72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 descr="a man with a beard and earring looks at the camera">
            <a:extLst>
              <a:ext uri="{FF2B5EF4-FFF2-40B4-BE49-F238E27FC236}">
                <a16:creationId xmlns:a16="http://schemas.microsoft.com/office/drawing/2014/main" id="{CA4259D8-E4FC-AB92-31A8-B4075DCE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118" y="2054831"/>
            <a:ext cx="4115763" cy="41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355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3BC39-9D75-1F8A-335F-6C540973E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2930-145C-1DC7-BF51-E12D15F9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Plan!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4632A-2AB3-E2C2-8975-9B4FC84B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27788-13AB-589F-9576-9222AC2B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D23FA-1DA4-6D99-2265-69D402452EA9}"/>
              </a:ext>
            </a:extLst>
          </p:cNvPr>
          <p:cNvSpPr txBox="1"/>
          <p:nvPr/>
        </p:nvSpPr>
        <p:spPr>
          <a:xfrm>
            <a:off x="3312795" y="1928747"/>
            <a:ext cx="562737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editor.Disable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warningsAsErrors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endParaRPr lang="en-GB" sz="1600">
              <a:solidFill>
                <a:srgbClr val="0000FF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for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warning :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disabledWarnings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warning.Enable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buildResult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=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editor.Build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</a:t>
            </a:r>
          </a:p>
          <a:p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buildResult.Success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())</a:t>
            </a:r>
          </a:p>
          <a:p>
            <a:pPr lvl="1"/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pendingWarningsToEnable.Add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(warning);</a:t>
            </a:r>
          </a:p>
          <a:p>
            <a:pPr lvl="1"/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1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2FEB-7D13-7A57-5ACB-A7A20804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 why /W4 /WX?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16790-A2A5-1FC8-2156-614D1383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F2048-B885-B967-5C3B-AC690A5D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EDC763-6A42-99E0-1026-E875273DB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08" y="1894545"/>
            <a:ext cx="7993344" cy="429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505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D86A8-16B2-6EDF-4F86-1919AA9C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6154-BED4-4B80-7680-2076FC98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Plan!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6310D-C936-FCE8-6895-3D2C9D9E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FFF-A4B3-DEFB-5738-3EB56D64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84A7B-A736-DB73-AA44-923D9951BD82}"/>
              </a:ext>
            </a:extLst>
          </p:cNvPr>
          <p:cNvSpPr txBox="1"/>
          <p:nvPr/>
        </p:nvSpPr>
        <p:spPr>
          <a:xfrm>
            <a:off x="3295660" y="1810255"/>
            <a:ext cx="609409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editor.Disable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warningsAsErrors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endParaRPr lang="en-GB" sz="1600">
              <a:solidFill>
                <a:srgbClr val="0000FF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for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6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warning : </a:t>
            </a:r>
            <a:r>
              <a:rPr lang="en-GB" sz="16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disabledWarnings</a:t>
            </a: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600">
                <a:solidFill>
                  <a:srgbClr val="008000"/>
                </a:solidFill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latin typeface="Cascadia Mono" panose="020B0609020000020004" pitchFamily="49" charset="0"/>
              </a:rPr>
              <a:t>else</a:t>
            </a:r>
            <a:endParaRPr lang="en-GB" sz="16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{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latin typeface="Cascadia Mono" panose="020B0609020000020004" pitchFamily="49" charset="0"/>
              </a:rPr>
              <a:t>if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 (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ShouldFix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(warning, 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buildResult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))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{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	Fix(warning);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	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pendingWarningsToEnable.Add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(warning);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}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</a:t>
            </a:r>
            <a:r>
              <a:rPr lang="en-GB" sz="1600">
                <a:solidFill>
                  <a:srgbClr val="0000FF"/>
                </a:solidFill>
                <a:latin typeface="Cascadia Mono" panose="020B0609020000020004" pitchFamily="49" charset="0"/>
              </a:rPr>
              <a:t>else</a:t>
            </a:r>
            <a:endParaRPr lang="en-GB" sz="1600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{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	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warning.disable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();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	}</a:t>
            </a:r>
          </a:p>
          <a:p>
            <a:pPr lvl="1"/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r>
              <a:rPr lang="en-GB" sz="16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editor.Enable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(</a:t>
            </a:r>
            <a:r>
              <a:rPr lang="en-GB" sz="1600" err="1">
                <a:solidFill>
                  <a:srgbClr val="000000"/>
                </a:solidFill>
                <a:latin typeface="Cascadia Mono" panose="020B0609020000020004" pitchFamily="49" charset="0"/>
              </a:rPr>
              <a:t>warningsAsErrors</a:t>
            </a:r>
            <a:r>
              <a:rPr lang="en-GB" sz="1600">
                <a:solidFill>
                  <a:srgbClr val="000000"/>
                </a:solidFill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endParaRPr lang="en-GB" sz="16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7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024220-CD42-1428-10C1-B9FA1388F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Heuristics for </a:t>
            </a:r>
            <a:r>
              <a:rPr lang="en-GB" err="1"/>
              <a:t>ShouldFix</a:t>
            </a:r>
            <a:r>
              <a:rPr lang="en-GB"/>
              <a:t>()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7DC27-F738-BE7A-BC79-7C5B19B9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19360-7FA2-3438-071E-A56DD02E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E279395-6028-0D72-ACBF-5BE9303EC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067424"/>
              </p:ext>
            </p:extLst>
          </p:nvPr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5E0D624-6668-D460-27D6-5532322527F4}"/>
              </a:ext>
            </a:extLst>
          </p:cNvPr>
          <p:cNvSpPr txBox="1"/>
          <p:nvPr/>
        </p:nvSpPr>
        <p:spPr>
          <a:xfrm>
            <a:off x="5651642" y="3197482"/>
            <a:ext cx="136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B050"/>
                </a:solidFill>
              </a:rPr>
              <a:t>Probably should fix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215F8-AEF5-FEA0-E32A-DED650949EFD}"/>
              </a:ext>
            </a:extLst>
          </p:cNvPr>
          <p:cNvSpPr txBox="1"/>
          <p:nvPr/>
        </p:nvSpPr>
        <p:spPr>
          <a:xfrm>
            <a:off x="7883756" y="4452151"/>
            <a:ext cx="1082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C000"/>
                </a:solidFill>
              </a:rPr>
              <a:t>Probably not worth it</a:t>
            </a:r>
          </a:p>
        </p:txBody>
      </p:sp>
    </p:spTree>
    <p:extLst>
      <p:ext uri="{BB962C8B-B14F-4D97-AF65-F5344CB8AC3E}">
        <p14:creationId xmlns:p14="http://schemas.microsoft.com/office/powerpoint/2010/main" val="41951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5CE90-8094-10E3-4DB1-1A09EAEC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351D-90FF-3624-20F6-E116F04C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0E937-6B1E-9361-7CF7-8F0DD1E8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32" y="323849"/>
            <a:ext cx="7474536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21280D-F670-DBB5-7819-BA13685E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D54296-0013-A705-D921-6E59A252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2F0AD-6294-892C-8F2A-EFBD0153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BE63B-2BDA-CBE6-9F00-829DA7BD1EB2}"/>
              </a:ext>
            </a:extLst>
          </p:cNvPr>
          <p:cNvSpPr txBox="1"/>
          <p:nvPr/>
        </p:nvSpPr>
        <p:spPr>
          <a:xfrm>
            <a:off x="4711472" y="2551837"/>
            <a:ext cx="28300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MyStruct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uint8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a =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b =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uint64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c =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D41840-9DFF-8D96-3CF6-003E410B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66" y="4706673"/>
            <a:ext cx="8149428" cy="13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9947-4CD9-78B0-2675-8F8F3EB41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097298-32A2-4B45-DB82-F9B10178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D11924-A333-622D-75C2-F3ABA700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8C3B7A-0066-4AAA-4A24-EC9F391E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0C092-3D93-A73B-46F5-E3CE69F1B0E8}"/>
              </a:ext>
            </a:extLst>
          </p:cNvPr>
          <p:cNvSpPr txBox="1"/>
          <p:nvPr/>
        </p:nvSpPr>
        <p:spPr>
          <a:xfrm>
            <a:off x="2271177" y="3022152"/>
            <a:ext cx="28300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808080"/>
                </a:solidFill>
                <a:latin typeface="Cascadia Mono" panose="020B0609020000020004" pitchFamily="49" charset="0"/>
              </a:rPr>
              <a:t>#pragma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GB">
                <a:solidFill>
                  <a:srgbClr val="808080"/>
                </a:solidFill>
                <a:latin typeface="Cascadia Mono" panose="020B0609020000020004" pitchFamily="49" charset="0"/>
              </a:rPr>
              <a:t>pack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(2)</a:t>
            </a:r>
            <a:endParaRPr lang="en-GB" sz="1800">
              <a:solidFill>
                <a:srgbClr val="0000FF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MyStruct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uint8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a =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b =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uint64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c =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BEDAB5-C56B-DF60-78A0-5E4236136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34"/>
          <a:stretch>
            <a:fillRect/>
          </a:stretch>
        </p:blipFill>
        <p:spPr>
          <a:xfrm>
            <a:off x="6945587" y="2188969"/>
            <a:ext cx="3867690" cy="38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0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C8AE-B6D0-BA2B-A954-CA1145A54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C4121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6AD59-6BD9-4A44-A054-6A17BE73C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E8AED-6972-4626-2C37-25857BC3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886F1-737D-58D0-D163-888EEBB6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96958"/>
            <a:ext cx="6872200" cy="4203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433D06-3599-C7CB-9F5A-9EC54491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014" y="2133800"/>
            <a:ext cx="3710469" cy="37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16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260F-0135-9020-11A3-76FA6FB0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much of a problem is this really?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B7D72-78AB-85CF-2681-F716D903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AE367-A21B-9359-ED07-E0281C7E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824D9-E441-F8AA-30E9-400B438F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57670"/>
            <a:ext cx="6373679" cy="4281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E6ECAF-A9DB-0A23-F0D8-22D51F13F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869" y="2450667"/>
            <a:ext cx="3295811" cy="32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08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25648-572B-66EA-815F-18369F73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0FD9-E2CD-F7DA-BE91-24DFE689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much of a problem is this really?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2AE4E-801D-7EBF-8829-E7269A70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B8E61-E916-FE26-6746-33A91F28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C0200-299E-D4EC-B5EB-5840C2ED4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62136"/>
            <a:ext cx="6334878" cy="4272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EEACB-FA87-EE96-A7E6-963CBCA79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018" y="2158241"/>
            <a:ext cx="3880662" cy="38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12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B053A-3ADA-C351-1DCD-52DEA54EC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FCE9-AF05-6C46-99B6-5AA6D83C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much of a problem is this really?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0FE0F-C35F-E238-D159-A724CE01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81578-69B7-60FA-A2E3-80328321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0F271A-FF11-37F7-E491-158DEBF4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098" y="2030541"/>
            <a:ext cx="3808582" cy="3808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254798-C384-D076-AC79-699433971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891598"/>
            <a:ext cx="6351887" cy="408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888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71447-77B3-7D9A-C3F7-913BD8AD0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BE10AE-D7D3-C415-757E-B860BE2F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Should we fix C4121?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28A1A-7B6E-1F51-8616-3687D606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505E1-3572-8C0E-57FD-71477430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EF88905-D2B8-B2E3-5C52-6D1203195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339768"/>
              </p:ext>
            </p:extLst>
          </p:nvPr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1E25B2-C825-4542-F13E-1DE1A6C10333}"/>
              </a:ext>
            </a:extLst>
          </p:cNvPr>
          <p:cNvSpPr txBox="1"/>
          <p:nvPr/>
        </p:nvSpPr>
        <p:spPr>
          <a:xfrm>
            <a:off x="4989417" y="3597169"/>
            <a:ext cx="85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C4121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67952B-7D25-8817-A3BD-A2922F0E5562}"/>
              </a:ext>
            </a:extLst>
          </p:cNvPr>
          <p:cNvCxnSpPr>
            <a:cxnSpLocks/>
          </p:cNvCxnSpPr>
          <p:nvPr/>
        </p:nvCxnSpPr>
        <p:spPr>
          <a:xfrm flipH="1">
            <a:off x="3686185" y="3926769"/>
            <a:ext cx="1303232" cy="1017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6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DFEE5-8F5D-DADB-EA6B-4B9203F2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journey of code at Rare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E9D4B-F008-74A9-3CD9-BF54C1F63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3322D-B860-EDEF-615A-1312A032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Visual Studio - Wikipedia">
            <a:extLst>
              <a:ext uri="{FF2B5EF4-FFF2-40B4-BE49-F238E27FC236}">
                <a16:creationId xmlns:a16="http://schemas.microsoft.com/office/drawing/2014/main" id="{F64DF965-5B01-2F1F-BAF9-62E848C6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17" y="3350474"/>
            <a:ext cx="1288068" cy="1288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810B35-8709-96C3-76E0-C875A44DF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77" y="3283210"/>
            <a:ext cx="2247425" cy="1422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AB6904-DFB5-2154-AE75-1EB55B6D6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23" y="1917215"/>
            <a:ext cx="3758450" cy="953561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1B5B450-A614-C0F8-B0F7-CE7ECD805B76}"/>
              </a:ext>
            </a:extLst>
          </p:cNvPr>
          <p:cNvSpPr/>
          <p:nvPr/>
        </p:nvSpPr>
        <p:spPr>
          <a:xfrm>
            <a:off x="2349439" y="3784478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C3E072-B00C-6AE6-015F-DCDD95DCB969}"/>
              </a:ext>
            </a:extLst>
          </p:cNvPr>
          <p:cNvSpPr/>
          <p:nvPr/>
        </p:nvSpPr>
        <p:spPr>
          <a:xfrm rot="18899652">
            <a:off x="5267937" y="2971390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C9C8362-28DA-81B9-130F-9B8BC6B788FF}"/>
              </a:ext>
            </a:extLst>
          </p:cNvPr>
          <p:cNvSpPr/>
          <p:nvPr/>
        </p:nvSpPr>
        <p:spPr>
          <a:xfrm rot="2559065">
            <a:off x="5189785" y="4744529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29A3E1-5B22-1BBC-D8A4-BB70FC430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347" y="4392495"/>
            <a:ext cx="2674297" cy="1779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B3355-5493-1393-B060-4F1E5B8E8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47" y="4506291"/>
            <a:ext cx="644829" cy="8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6C946-26E0-8D19-9E03-A3AAD3D6C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CDE9-7837-7D21-3AA9-C154643AD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11CC2D-F066-6D3D-1F39-9A16B585B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F604E-AF79-326C-D831-29CB8268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D7842-195C-A6A7-1100-5DFBE7B1DE5D}"/>
              </a:ext>
            </a:extLst>
          </p:cNvPr>
          <p:cNvSpPr txBox="1"/>
          <p:nvPr/>
        </p:nvSpPr>
        <p:spPr>
          <a:xfrm>
            <a:off x="3047144" y="1836415"/>
            <a:ext cx="60977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CoreLib.cpp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static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DoSomethingHelper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Many lines of complicated code.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CoreLib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::DoSomething()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DoSomethingHelper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>
                <a:solidFill>
                  <a:srgbClr val="808080"/>
                </a:solidFill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// Some more stuff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55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20AC3-3303-1A8E-0350-582B2646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C2C47-1F45-A908-AB63-DB32CAE1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948F6-EB0C-72E8-F953-86818068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FBBD2-9095-EB67-8B57-E4FEA0AC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D7780-BF2B-8EBE-41A7-AE6E715B8086}"/>
              </a:ext>
            </a:extLst>
          </p:cNvPr>
          <p:cNvSpPr txBox="1"/>
          <p:nvPr/>
        </p:nvSpPr>
        <p:spPr>
          <a:xfrm>
            <a:off x="3047144" y="1836415"/>
            <a:ext cx="60977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CoreLib.cpp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static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DoSomethingHelper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Many lines of complicated code.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CoreLib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::DoSomething()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>
                <a:solidFill>
                  <a:srgbClr val="808080"/>
                </a:solidFill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// Some more stuff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465741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E6EF-DE8B-28AA-0493-0C91ED9B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C4505 / -</a:t>
            </a:r>
            <a:r>
              <a:rPr lang="en-GB" err="1"/>
              <a:t>Wunused</a:t>
            </a:r>
            <a:r>
              <a:rPr lang="en-GB"/>
              <a:t>-function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E282A-F47E-306B-237F-7652DE96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9D0F6-E556-80BA-5102-3D77008A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1503B-709F-B9EB-FA9E-B9818F607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645" y="2272354"/>
            <a:ext cx="3620035" cy="3620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94847-E7D5-45F4-53E2-A1A99FAE8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910227"/>
            <a:ext cx="6174536" cy="43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01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1EE6C-2DF8-16B1-332C-90A3DC365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0827-F608-AB93-A8CB-FAFA7110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2524B-B5AC-6B0B-7D22-E162EAC5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0E2DE-FA14-293D-6017-CBAF289D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1685C-1546-D871-2B33-682C8A8B6F36}"/>
              </a:ext>
            </a:extLst>
          </p:cNvPr>
          <p:cNvSpPr txBox="1"/>
          <p:nvPr/>
        </p:nvSpPr>
        <p:spPr>
          <a:xfrm>
            <a:off x="3047144" y="1836415"/>
            <a:ext cx="60977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CoreLib.cpp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static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DoSomethingHelper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Many lines of complicated code.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CoreLib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::DoSomething()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DoSomethingHelper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>
                <a:solidFill>
                  <a:srgbClr val="808080"/>
                </a:solidFill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// Some more stuff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118907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2FCBF-0447-5395-7B37-F82F90D2A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D9F5-0273-F425-C406-B1534C4B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#6 -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A38E2-F5EA-E489-437D-2233658F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5E6AE-3D93-9C7B-B3D8-916270DA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F2BE6-3FAD-7D1A-5662-FB438042FB03}"/>
              </a:ext>
            </a:extLst>
          </p:cNvPr>
          <p:cNvSpPr txBox="1"/>
          <p:nvPr/>
        </p:nvSpPr>
        <p:spPr>
          <a:xfrm>
            <a:off x="3047144" y="1836415"/>
            <a:ext cx="60977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CoreLib.cpp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>
              <a:solidFill>
                <a:srgbClr val="000000"/>
              </a:solidFill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CoreLib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::DoSomething()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>
                <a:solidFill>
                  <a:srgbClr val="808080"/>
                </a:solidFill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008000"/>
                </a:solidFill>
                <a:latin typeface="Cascadia Mono" panose="020B0609020000020004" pitchFamily="49" charset="0"/>
              </a:rPr>
              <a:t>// Some more stuff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53438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32CFF-31AB-546B-91C6-5EB79903F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8249-0E5A-8123-5A75-AE2BEDF9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#6.1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A554D-6BFE-D89E-C732-82978FC3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78403-77F8-5F5F-E905-D54E76D2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DBBC2-6A55-D3BE-5B70-A3338EE17B73}"/>
              </a:ext>
            </a:extLst>
          </p:cNvPr>
          <p:cNvSpPr txBox="1"/>
          <p:nvPr/>
        </p:nvSpPr>
        <p:spPr>
          <a:xfrm>
            <a:off x="3048856" y="2554405"/>
            <a:ext cx="6097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</a:t>
            </a:r>
            <a:r>
              <a:rPr lang="en-GB" sz="1800" err="1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CoreLib.h</a:t>
            </a:r>
            <a:endParaRPr lang="en-GB" sz="1800">
              <a:solidFill>
                <a:srgbClr val="0000FF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static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DoSomethingHelper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Many lines of complicated code.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9416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F5984-F0C8-808F-CB44-0A4536479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7980-C982-4E2B-6513-CA97FC98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#6.1 -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C2E83-9FEC-17D7-63A5-90E240C2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3BC9A-4D25-8600-F4AC-C388B1F5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E65E5-BA58-B092-566B-D9AF9067FE51}"/>
              </a:ext>
            </a:extLst>
          </p:cNvPr>
          <p:cNvSpPr txBox="1"/>
          <p:nvPr/>
        </p:nvSpPr>
        <p:spPr>
          <a:xfrm>
            <a:off x="3048856" y="2554405"/>
            <a:ext cx="6097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</a:t>
            </a:r>
            <a:r>
              <a:rPr lang="en-GB" sz="1800" err="1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CoreLib.h</a:t>
            </a:r>
            <a:endParaRPr lang="en-GB" sz="1800">
              <a:solidFill>
                <a:srgbClr val="0000FF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inline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DoSomethingHelper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8000"/>
                </a:solidFill>
                <a:effectLst/>
                <a:latin typeface="Cascadia Mono" panose="020B0609020000020004" pitchFamily="49" charset="0"/>
              </a:rPr>
              <a:t>// Many lines of complicated code.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53313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A066A-7CA4-C8C8-3E22-DF174B4FC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9D4C37-618C-8FFD-4BC0-60973F03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Should we fix C4505?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1D97F-5800-6CA9-BDB9-F91375C0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CB6EE-CBB6-BF22-0A62-42796A33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87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55925C6-D1AF-F42C-2D0F-61DA49070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690936"/>
              </p:ext>
            </p:extLst>
          </p:nvPr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A65278-C87E-7DF9-1934-90C3FC63F3B9}"/>
              </a:ext>
            </a:extLst>
          </p:cNvPr>
          <p:cNvSpPr txBox="1"/>
          <p:nvPr/>
        </p:nvSpPr>
        <p:spPr>
          <a:xfrm>
            <a:off x="4989417" y="3597169"/>
            <a:ext cx="85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C4505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5E583F-F8B7-A8FA-6909-9A95E918475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844680" y="3781835"/>
            <a:ext cx="1513050" cy="2798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3533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1AF48-CC9F-4AFF-480D-A6F05821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Any binary size savings?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FEB9F-1B6B-5AFB-1F92-DE329EE6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B25F4-7113-40E9-96EC-5D89D291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06C67-7F1A-FF5A-552A-8C4C0239B706}"/>
              </a:ext>
            </a:extLst>
          </p:cNvPr>
          <p:cNvSpPr/>
          <p:nvPr/>
        </p:nvSpPr>
        <p:spPr>
          <a:xfrm>
            <a:off x="5347237" y="2967335"/>
            <a:ext cx="1497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1KB!</a:t>
            </a:r>
          </a:p>
        </p:txBody>
      </p:sp>
    </p:spTree>
    <p:extLst>
      <p:ext uri="{BB962C8B-B14F-4D97-AF65-F5344CB8AC3E}">
        <p14:creationId xmlns:p14="http://schemas.microsoft.com/office/powerpoint/2010/main" val="21803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1AE07-3F4E-D0EE-B56C-F86808B1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BB2BC-5BDF-A946-6567-F71A77AC0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Not really…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060C0-2F7D-F1E8-08C4-1EC53C23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3FD32-44FE-038A-7C70-B8467B7E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64A63-8D15-93AA-150A-2CF538992160}"/>
              </a:ext>
            </a:extLst>
          </p:cNvPr>
          <p:cNvSpPr/>
          <p:nvPr/>
        </p:nvSpPr>
        <p:spPr>
          <a:xfrm>
            <a:off x="1923546" y="2967335"/>
            <a:ext cx="1497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1KB!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ED60D-9DEE-1B74-6CC2-A10DB4BC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264" y="2083981"/>
            <a:ext cx="3764206" cy="3778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2E980-6A3B-9D00-565A-069289B46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64" y="5394252"/>
            <a:ext cx="1426703" cy="4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F2316-68A2-371C-5078-9F0EC72E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540A-3C7F-4817-971B-8C57AF2F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journey of code at Rare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7D4D2-019E-A011-128F-DE427883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A694B-F4EB-BEC4-4915-E25E0BCD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Visual Studio - Wikipedia">
            <a:extLst>
              <a:ext uri="{FF2B5EF4-FFF2-40B4-BE49-F238E27FC236}">
                <a16:creationId xmlns:a16="http://schemas.microsoft.com/office/drawing/2014/main" id="{6F62E7B2-453C-9F4B-B7F5-58B8D40B0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17" y="3350474"/>
            <a:ext cx="1288068" cy="1288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109DC7-2421-2969-8FCF-529F781F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77" y="3283210"/>
            <a:ext cx="2247425" cy="1422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F3866-783C-C0A7-14CF-E1D1957B8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23" y="1917215"/>
            <a:ext cx="3758450" cy="953561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552F4739-AB0D-0BFF-44AE-21AA57E8F8D8}"/>
              </a:ext>
            </a:extLst>
          </p:cNvPr>
          <p:cNvSpPr/>
          <p:nvPr/>
        </p:nvSpPr>
        <p:spPr>
          <a:xfrm>
            <a:off x="2349439" y="3784478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1D6BC72-10DC-5B52-942A-CA9E63C3C177}"/>
              </a:ext>
            </a:extLst>
          </p:cNvPr>
          <p:cNvSpPr/>
          <p:nvPr/>
        </p:nvSpPr>
        <p:spPr>
          <a:xfrm rot="18899652">
            <a:off x="5267937" y="2971390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969C9A0-0B86-964F-9B15-EF9FB20EE705}"/>
              </a:ext>
            </a:extLst>
          </p:cNvPr>
          <p:cNvSpPr/>
          <p:nvPr/>
        </p:nvSpPr>
        <p:spPr>
          <a:xfrm rot="2559065">
            <a:off x="5189785" y="4744529"/>
            <a:ext cx="507514" cy="4419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119E4A-811C-B7A0-E8DB-697CFBF00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347" y="4392495"/>
            <a:ext cx="2674297" cy="177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4DD9A-729C-E5E6-7FD6-5F5A69B14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515" y="3974999"/>
            <a:ext cx="1802868" cy="233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57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CEF44-CF0C-2036-E13C-9B6585FAE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36D4-D541-3897-9456-DEE216C9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Not really…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DC327-810D-B218-F014-BBD7A291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E31F9-B9DA-EB5E-D265-BCC6F12A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D6767-CF84-A005-20C9-0F7D481F520B}"/>
              </a:ext>
            </a:extLst>
          </p:cNvPr>
          <p:cNvSpPr/>
          <p:nvPr/>
        </p:nvSpPr>
        <p:spPr>
          <a:xfrm>
            <a:off x="1923546" y="2967335"/>
            <a:ext cx="1497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1KB!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265303-A443-C23F-DACC-C8D8F0ED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264" y="2083981"/>
            <a:ext cx="3764206" cy="3778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044A-200F-9B1F-11EE-064D767E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818" y="2952223"/>
            <a:ext cx="5528862" cy="18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1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3A21-403B-B9EC-1F37-A8EE4428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75598-1E0E-4809-75C2-39AB2C80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BB5AD-1B6D-18B5-C19D-596CE7A5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8C656-D280-D662-3A13-0CFB8EA897CD}"/>
              </a:ext>
            </a:extLst>
          </p:cNvPr>
          <p:cNvSpPr txBox="1"/>
          <p:nvPr/>
        </p:nvSpPr>
        <p:spPr>
          <a:xfrm>
            <a:off x="3715078" y="2551837"/>
            <a:ext cx="4822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~A();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virtual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DoSomething();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5725052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C4F42-21CB-3F5D-043F-B6FD42BE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F8AE-50CF-2495-9E26-4AC642F2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#7 - Fix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14FEA-7CE5-089F-7B1C-506DB9DA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575A9-C119-CC19-31E9-B75EC838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21F40-5C4C-1C7F-A65F-8773F2E51CCA}"/>
              </a:ext>
            </a:extLst>
          </p:cNvPr>
          <p:cNvSpPr txBox="1"/>
          <p:nvPr/>
        </p:nvSpPr>
        <p:spPr>
          <a:xfrm>
            <a:off x="3715078" y="2551837"/>
            <a:ext cx="4822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class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public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0000FF"/>
                </a:solidFill>
                <a:latin typeface="Cascadia Mono" panose="020B0609020000020004" pitchFamily="49" charset="0"/>
              </a:rPr>
              <a:t>virtual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~A();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virtual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void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DoSomething();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27367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0CCF-5F3B-8AE3-E2AA-57B81AF81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C4265/-</a:t>
            </a:r>
            <a:r>
              <a:rPr lang="en-GB" err="1"/>
              <a:t>Wdelete</a:t>
            </a:r>
            <a:r>
              <a:rPr lang="en-GB"/>
              <a:t>-non-virtual-</a:t>
            </a:r>
            <a:r>
              <a:rPr lang="en-GB" err="1"/>
              <a:t>dtor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84BAB-FC88-2E96-C079-AC0F03F4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4D323-5B70-FBE2-1BD5-12DE34A5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30856-7BF5-E8D3-9D06-421671C1F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078" y="2318985"/>
            <a:ext cx="3153917" cy="3153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4B34B-AC3D-423D-5C11-7CF86AB9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405" y="1988599"/>
            <a:ext cx="5374590" cy="40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41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855D-E320-1FFB-FD6D-E313F9F3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Old New Thing on C4265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AC96F-AFCF-F351-2AC5-D376AD0A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2F215-C5EA-499D-8D0F-C8F7D713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C0E64-21FA-EF3B-4D55-F171EC7FF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66959"/>
            <a:ext cx="6675896" cy="4263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538E2-3EF0-D0DE-EED1-F79817B3D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517" y="2440491"/>
            <a:ext cx="3316163" cy="3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00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2788-06BD-6EB0-774C-ED5B9FA7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much of an issue is this?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AF1B9-9F20-54BA-7815-9A78B02F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F7001-2136-692D-5BC8-792C3483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C62D3-DCB2-18B1-1E01-599EDC1D2883}"/>
              </a:ext>
            </a:extLst>
          </p:cNvPr>
          <p:cNvSpPr txBox="1"/>
          <p:nvPr/>
        </p:nvSpPr>
        <p:spPr>
          <a:xfrm>
            <a:off x="1097280" y="2212239"/>
            <a:ext cx="45882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~A()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default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: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~B()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std::puts(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"Hello </a:t>
            </a:r>
            <a:r>
              <a:rPr lang="en-GB" sz="1800" err="1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BeCPP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!"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3B4CB-2044-0454-DAB3-154901FC041F}"/>
              </a:ext>
            </a:extLst>
          </p:cNvPr>
          <p:cNvSpPr txBox="1"/>
          <p:nvPr/>
        </p:nvSpPr>
        <p:spPr>
          <a:xfrm>
            <a:off x="6959852" y="2228671"/>
            <a:ext cx="25372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*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GetRaw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new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72296-2845-16E0-0043-D289F07A42A9}"/>
              </a:ext>
            </a:extLst>
          </p:cNvPr>
          <p:cNvSpPr txBox="1"/>
          <p:nvPr/>
        </p:nvSpPr>
        <p:spPr>
          <a:xfrm>
            <a:off x="6959852" y="3920311"/>
            <a:ext cx="37685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result 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GetRaw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delete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result;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B63479AB-3F47-B6EA-E775-D6F384869C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12399" y="2168532"/>
            <a:ext cx="2798570" cy="27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96F4C-F0EB-85DB-DBA8-5D756F88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7E6F-37AE-DF05-3A0D-64B53935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much of an issue is this?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C93F8-2520-4D8A-8E3B-20BBBB43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860E8-0D27-F3EE-DCAB-F4C725DB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4FA99-9854-129C-3E2A-87D38B985535}"/>
              </a:ext>
            </a:extLst>
          </p:cNvPr>
          <p:cNvSpPr txBox="1"/>
          <p:nvPr/>
        </p:nvSpPr>
        <p:spPr>
          <a:xfrm>
            <a:off x="1097280" y="2212239"/>
            <a:ext cx="45882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~A()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default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: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~B()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std::puts(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"Hello </a:t>
            </a:r>
            <a:r>
              <a:rPr lang="en-GB" sz="1800" err="1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BeCPP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!"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6D49D-A27E-3889-6DF6-00B30713C9C5}"/>
              </a:ext>
            </a:extLst>
          </p:cNvPr>
          <p:cNvSpPr txBox="1"/>
          <p:nvPr/>
        </p:nvSpPr>
        <p:spPr>
          <a:xfrm>
            <a:off x="6959852" y="2228671"/>
            <a:ext cx="45108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unique_ptr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GetUnique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std::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make_unique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2DC3E-D04E-F25C-5145-8AF6B6D94237}"/>
              </a:ext>
            </a:extLst>
          </p:cNvPr>
          <p:cNvSpPr txBox="1"/>
          <p:nvPr/>
        </p:nvSpPr>
        <p:spPr>
          <a:xfrm>
            <a:off x="6959852" y="3920311"/>
            <a:ext cx="4134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result 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GetUnique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  <p:pic>
        <p:nvPicPr>
          <p:cNvPr id="5" name="Graphic 4" descr="Close with solid fill">
            <a:extLst>
              <a:ext uri="{FF2B5EF4-FFF2-40B4-BE49-F238E27FC236}">
                <a16:creationId xmlns:a16="http://schemas.microsoft.com/office/drawing/2014/main" id="{28DCC5C6-0D71-3194-5E54-F0DF8AABDF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12399" y="2168532"/>
            <a:ext cx="2798570" cy="27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1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E067B-ADE3-087B-E1FE-9E515FAF0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17CF-9BD0-74EB-552E-BEA5B46C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much of an issue is this?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0B922-D6EB-A17F-AD82-55E92DB9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5E0ED-BEBC-72C6-F631-505FF82A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53163-AF60-8D45-1CE2-F374B26228A9}"/>
              </a:ext>
            </a:extLst>
          </p:cNvPr>
          <p:cNvSpPr txBox="1"/>
          <p:nvPr/>
        </p:nvSpPr>
        <p:spPr>
          <a:xfrm>
            <a:off x="1097280" y="2212239"/>
            <a:ext cx="45882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~A() = 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default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: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~B()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std::puts(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"Hello </a:t>
            </a:r>
            <a:r>
              <a:rPr lang="en-GB" sz="1800" err="1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BeCPP</a:t>
            </a:r>
            <a:r>
              <a:rPr lang="en-GB" sz="1800">
                <a:solidFill>
                  <a:srgbClr val="A31515"/>
                </a:solidFill>
                <a:effectLst/>
                <a:latin typeface="Cascadia Mono" panose="020B0609020000020004" pitchFamily="49" charset="0"/>
              </a:rPr>
              <a:t>!"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077F0-23CC-50F6-4B52-1367A4CBFA20}"/>
              </a:ext>
            </a:extLst>
          </p:cNvPr>
          <p:cNvSpPr txBox="1"/>
          <p:nvPr/>
        </p:nvSpPr>
        <p:spPr>
          <a:xfrm>
            <a:off x="6959852" y="2228671"/>
            <a:ext cx="45108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::</a:t>
            </a:r>
            <a:r>
              <a:rPr lang="en-GB" sz="1800" err="1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shared_ptr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GetShared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std::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make_shared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&lt;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B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&gt;();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0573A-E9FD-C132-74A3-B1F0B3573DD6}"/>
              </a:ext>
            </a:extLst>
          </p:cNvPr>
          <p:cNvSpPr txBox="1"/>
          <p:nvPr/>
        </p:nvSpPr>
        <p:spPr>
          <a:xfrm>
            <a:off x="6959852" y="3920311"/>
            <a:ext cx="4134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int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main()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auto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result = 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GetShared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();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402A8F0-3A5E-6E32-BAA4-AB0DD9E40D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25909" y="2581166"/>
            <a:ext cx="2308634" cy="23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A3F3D-BC3F-B241-230D-CA7C5CE6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7F65F8-EA16-095E-146E-7DC80D311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Should we fix C4265?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120D0-EC5C-B1E2-7408-57E43617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29795-F89D-267F-592F-5A1AEE9B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98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631BA88-C9CC-4686-33E5-DDD9B1C689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933308"/>
              </p:ext>
            </p:extLst>
          </p:nvPr>
        </p:nvGraphicFramePr>
        <p:xfrm>
          <a:off x="2586182" y="1976133"/>
          <a:ext cx="7019636" cy="424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20A49C5-3105-BCEA-C87B-3AAE6E2D780B}"/>
              </a:ext>
            </a:extLst>
          </p:cNvPr>
          <p:cNvSpPr txBox="1"/>
          <p:nvPr/>
        </p:nvSpPr>
        <p:spPr>
          <a:xfrm>
            <a:off x="4989417" y="3597169"/>
            <a:ext cx="85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C4265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3FA738-BAFC-BB39-A825-091D6BB5F803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844680" y="3781835"/>
            <a:ext cx="1534315" cy="481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3698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46EC-01A1-CFA8-6913-07B75907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Code Review #8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50B82-BB37-42AE-3548-2C1F7267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Rare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38820-5E70-2F61-ABE1-06CAF840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B0057-655D-A527-6521-786E6EA076E2}"/>
              </a:ext>
            </a:extLst>
          </p:cNvPr>
          <p:cNvSpPr txBox="1"/>
          <p:nvPr/>
        </p:nvSpPr>
        <p:spPr>
          <a:xfrm>
            <a:off x="3048838" y="2113413"/>
            <a:ext cx="60943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struct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 uint32 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Field = </a:t>
            </a:r>
            <a:r>
              <a:rPr lang="en-GB">
                <a:solidFill>
                  <a:srgbClr val="000000"/>
                </a:solidFill>
                <a:latin typeface="Cascadia Mono" panose="020B0609020000020004" pitchFamily="49" charset="0"/>
              </a:rPr>
              <a:t>0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};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Do(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2B91AF"/>
                </a:solidFill>
                <a:effectLst/>
                <a:latin typeface="Cascadia Mono" panose="020B0609020000020004" pitchFamily="49" charset="0"/>
              </a:rPr>
              <a:t>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&amp; 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, </a:t>
            </a:r>
            <a:r>
              <a:rPr lang="en-GB" sz="1800" err="1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const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>
                <a:solidFill>
                  <a:srgbClr val="2B91AF"/>
                </a:solidFill>
                <a:latin typeface="Cascadia Mono" panose="020B0609020000020004" pitchFamily="49" charset="0"/>
              </a:rPr>
              <a:t>int32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Test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if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(</a:t>
            </a:r>
            <a:r>
              <a:rPr lang="en-GB" sz="1800" err="1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InA</a:t>
            </a:r>
            <a:r>
              <a:rPr lang="en-GB" sz="1800" err="1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.Field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!= </a:t>
            </a:r>
            <a:r>
              <a:rPr lang="en-GB" sz="1800">
                <a:solidFill>
                  <a:srgbClr val="808080"/>
                </a:solidFill>
                <a:effectLst/>
                <a:latin typeface="Cascadia Mono" panose="020B0609020000020004" pitchFamily="49" charset="0"/>
              </a:rPr>
              <a:t>Test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)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{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1;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}</a:t>
            </a:r>
          </a:p>
          <a:p>
            <a:pPr>
              <a:buNone/>
            </a:pPr>
            <a:endParaRPr lang="en-GB" sz="1800">
              <a:solidFill>
                <a:srgbClr val="000000"/>
              </a:solidFill>
              <a:effectLst/>
              <a:latin typeface="Cascadia Mono" panose="020B0609020000020004" pitchFamily="49" charset="0"/>
            </a:endParaRP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	</a:t>
            </a:r>
            <a:r>
              <a:rPr lang="en-GB" sz="1800">
                <a:solidFill>
                  <a:srgbClr val="0000FF"/>
                </a:solidFill>
                <a:effectLst/>
                <a:latin typeface="Cascadia Mono" panose="020B0609020000020004" pitchFamily="49" charset="0"/>
              </a:rPr>
              <a:t>return</a:t>
            </a: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 0;</a:t>
            </a:r>
          </a:p>
          <a:p>
            <a:pPr>
              <a:buNone/>
            </a:pPr>
            <a:r>
              <a:rPr lang="en-GB" sz="1800">
                <a:solidFill>
                  <a:srgbClr val="000000"/>
                </a:solidFill>
                <a:effectLst/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808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4030</Words>
  <Application>Microsoft Office PowerPoint</Application>
  <PresentationFormat>Widescreen</PresentationFormat>
  <Paragraphs>1275</Paragraphs>
  <Slides>130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7" baseType="lpstr">
      <vt:lpstr>Aptos</vt:lpstr>
      <vt:lpstr>Arial</vt:lpstr>
      <vt:lpstr>Calibri</vt:lpstr>
      <vt:lpstr>Calibri Light</vt:lpstr>
      <vt:lpstr>Cascadia Mono</vt:lpstr>
      <vt:lpstr>Wingdings</vt:lpstr>
      <vt:lpstr>Retrospect</vt:lpstr>
      <vt:lpstr>The journey to /W4 /WX: How hard could it be?</vt:lpstr>
      <vt:lpstr>About me!</vt:lpstr>
      <vt:lpstr>About Rare</vt:lpstr>
      <vt:lpstr>Upgrading to C++20</vt:lpstr>
      <vt:lpstr>What did we achieve?</vt:lpstr>
      <vt:lpstr>Designated Initializers, the best feature of C++20</vt:lpstr>
      <vt:lpstr>So why /W4 /WX?</vt:lpstr>
      <vt:lpstr>The journey of code at Rare</vt:lpstr>
      <vt:lpstr>The journey of code at Rare</vt:lpstr>
      <vt:lpstr>The journey of code at Rare</vt:lpstr>
      <vt:lpstr>The journey of code at Rare</vt:lpstr>
      <vt:lpstr>The journey of code at Rare</vt:lpstr>
      <vt:lpstr>How do warnings help?</vt:lpstr>
      <vt:lpstr>So where does /W4 come in?</vt:lpstr>
      <vt:lpstr>For the GCC/Clang users</vt:lpstr>
      <vt:lpstr>And why /WX?</vt:lpstr>
      <vt:lpstr>/W4 /WX shifts the load on to the compiler</vt:lpstr>
      <vt:lpstr>High warning levels are good practice…</vt:lpstr>
      <vt:lpstr>… but can be tricky</vt:lpstr>
      <vt:lpstr>Sea of Thieves’ code base</vt:lpstr>
      <vt:lpstr>Code base growth in a year</vt:lpstr>
      <vt:lpstr>What was our warning level?</vt:lpstr>
      <vt:lpstr>We are already at /W4!</vt:lpstr>
      <vt:lpstr>Plan of action</vt:lpstr>
      <vt:lpstr>Step 1: Fix all the warnings in the editor</vt:lpstr>
      <vt:lpstr>Unreal Engine Editor</vt:lpstr>
      <vt:lpstr>Step 2: Enable /WX for the editor</vt:lpstr>
      <vt:lpstr>Step 3: Repeat for Server and Client</vt:lpstr>
      <vt:lpstr>PowerPoint Presentation</vt:lpstr>
      <vt:lpstr>Code Review #1</vt:lpstr>
      <vt:lpstr>Code Review #1</vt:lpstr>
      <vt:lpstr>C4244 / -Wconversion</vt:lpstr>
      <vt:lpstr>Code Review #1</vt:lpstr>
      <vt:lpstr>Code Review #1 – Potential “fix”</vt:lpstr>
      <vt:lpstr>Code Review #1 – Potential fix</vt:lpstr>
      <vt:lpstr>Code Review #1 – Actual fix</vt:lpstr>
      <vt:lpstr>Code Review #2</vt:lpstr>
      <vt:lpstr>Code Review #2</vt:lpstr>
      <vt:lpstr>C4471</vt:lpstr>
      <vt:lpstr>Code Review #2</vt:lpstr>
      <vt:lpstr>Code Review #2 – Potential Fix</vt:lpstr>
      <vt:lpstr>Code Review #2 – Actual Fix</vt:lpstr>
      <vt:lpstr>Code Review #3</vt:lpstr>
      <vt:lpstr>GetProcAddress</vt:lpstr>
      <vt:lpstr>GetProcAddress</vt:lpstr>
      <vt:lpstr>GetProcAddress</vt:lpstr>
      <vt:lpstr>C4191</vt:lpstr>
      <vt:lpstr>If we could have nice things…</vt:lpstr>
      <vt:lpstr>If we could have nice things…</vt:lpstr>
      <vt:lpstr>Code Review #3 - Actual Fix</vt:lpstr>
      <vt:lpstr>Code Review #3 - Actual Fix</vt:lpstr>
      <vt:lpstr>… Are we done?</vt:lpstr>
      <vt:lpstr>Step 2?</vt:lpstr>
      <vt:lpstr>On to the server then?</vt:lpstr>
      <vt:lpstr>Code Review #4</vt:lpstr>
      <vt:lpstr>Code Review #4</vt:lpstr>
      <vt:lpstr>Code Review #4</vt:lpstr>
      <vt:lpstr>C5054 / -Wdeprecated-enum-compare</vt:lpstr>
      <vt:lpstr>Code Review #4 - Fix</vt:lpstr>
      <vt:lpstr>Code Review #4 - Fix</vt:lpstr>
      <vt:lpstr>… Are we done?</vt:lpstr>
      <vt:lpstr>Add /WX for Server</vt:lpstr>
      <vt:lpstr>Are we really at /W4 /WX for Editor and Server?</vt:lpstr>
      <vt:lpstr>Enter WindowsPlatformCompilerSetup.h</vt:lpstr>
      <vt:lpstr>Compare with latest Unreal Engine</vt:lpstr>
      <vt:lpstr>This affects every Unreal Engine game</vt:lpstr>
      <vt:lpstr>What about the response files?</vt:lpstr>
      <vt:lpstr>New Plan!</vt:lpstr>
      <vt:lpstr>New Plan!</vt:lpstr>
      <vt:lpstr>New Plan!</vt:lpstr>
      <vt:lpstr>Heuristics for ShouldFix()</vt:lpstr>
      <vt:lpstr>PowerPoint Presentation</vt:lpstr>
      <vt:lpstr>Code Review #5</vt:lpstr>
      <vt:lpstr>Code Review #5</vt:lpstr>
      <vt:lpstr>C4121</vt:lpstr>
      <vt:lpstr>How much of a problem is this really?</vt:lpstr>
      <vt:lpstr>How much of a problem is this really?</vt:lpstr>
      <vt:lpstr>How much of a problem is this really?</vt:lpstr>
      <vt:lpstr>Should we fix C4121?</vt:lpstr>
      <vt:lpstr>Code Review #6</vt:lpstr>
      <vt:lpstr>Code Review #6</vt:lpstr>
      <vt:lpstr>C4505 / -Wunused-function</vt:lpstr>
      <vt:lpstr>Code Review #6</vt:lpstr>
      <vt:lpstr>Code Review #6 - Fix</vt:lpstr>
      <vt:lpstr>Code Review #6.1</vt:lpstr>
      <vt:lpstr>Code Review #6.1 - Fix</vt:lpstr>
      <vt:lpstr>Should we fix C4505?</vt:lpstr>
      <vt:lpstr>Any binary size savings?</vt:lpstr>
      <vt:lpstr>Not really…</vt:lpstr>
      <vt:lpstr>Not really…</vt:lpstr>
      <vt:lpstr>Code Review #7</vt:lpstr>
      <vt:lpstr>Code Review #7 - Fix</vt:lpstr>
      <vt:lpstr>C4265/-Wdelete-non-virtual-dtor</vt:lpstr>
      <vt:lpstr>Old New Thing on C4265</vt:lpstr>
      <vt:lpstr>How much of an issue is this?</vt:lpstr>
      <vt:lpstr>How much of an issue is this?</vt:lpstr>
      <vt:lpstr>How much of an issue is this?</vt:lpstr>
      <vt:lpstr>Should we fix C4265?</vt:lpstr>
      <vt:lpstr>Code Review #8</vt:lpstr>
      <vt:lpstr>C4389 / Wsign-compare</vt:lpstr>
      <vt:lpstr>Well-known good practice</vt:lpstr>
      <vt:lpstr>Should we fix C4389?</vt:lpstr>
      <vt:lpstr>Code Review #8.1</vt:lpstr>
      <vt:lpstr>Code Review #8.1</vt:lpstr>
      <vt:lpstr>Code Review #8.1</vt:lpstr>
      <vt:lpstr>See a bug, report a bug</vt:lpstr>
      <vt:lpstr>Should we fix C4389?</vt:lpstr>
      <vt:lpstr>Should we fix C4389?</vt:lpstr>
      <vt:lpstr>Code Review #9</vt:lpstr>
      <vt:lpstr>Code Review #9 - Fix</vt:lpstr>
      <vt:lpstr>C4189 / -Wunused-variable</vt:lpstr>
      <vt:lpstr>Code Review #9.1</vt:lpstr>
      <vt:lpstr>Code Review #9.2</vt:lpstr>
      <vt:lpstr>Code Review #9.2</vt:lpstr>
      <vt:lpstr>Code Review #9.2</vt:lpstr>
      <vt:lpstr>Code Review #9.3</vt:lpstr>
      <vt:lpstr>Breaking rule 55 here…</vt:lpstr>
      <vt:lpstr>Code Review #9.3</vt:lpstr>
      <vt:lpstr>Code Review #9.3</vt:lpstr>
      <vt:lpstr>Code Review #9.4</vt:lpstr>
      <vt:lpstr>Code Review #9.4</vt:lpstr>
      <vt:lpstr>Should we fix C4189?</vt:lpstr>
      <vt:lpstr>C4189 is the final boss</vt:lpstr>
      <vt:lpstr>Current Progress on C4189</vt:lpstr>
      <vt:lpstr>Wrapping Up</vt:lpstr>
      <vt:lpstr>So how hard is it?</vt:lpstr>
      <vt:lpstr>Warnings are USEFUL…</vt:lpstr>
      <vt:lpstr>… but…</vt:lpstr>
      <vt:lpstr>A call to action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Stockdale</dc:creator>
  <cp:lastModifiedBy>Keith Stockdale</cp:lastModifiedBy>
  <cp:revision>1</cp:revision>
  <dcterms:created xsi:type="dcterms:W3CDTF">2026-03-08T17:31:48Z</dcterms:created>
  <dcterms:modified xsi:type="dcterms:W3CDTF">2026-04-06T09:22:29Z</dcterms:modified>
</cp:coreProperties>
</file>